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0.xml" ContentType="application/inkml+xml"/>
  <Override PartName="/ppt/notesSlides/notesSlide19.xml" ContentType="application/vnd.openxmlformats-officedocument.presentationml.notesSlide+xml"/>
  <Override PartName="/ppt/ink/ink11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3.xml" ContentType="application/vnd.openxmlformats-officedocument.presentationml.notesSlide+xml"/>
  <Override PartName="/ppt/ink/ink14.xml" ContentType="application/inkml+xml"/>
  <Override PartName="/ppt/notesSlides/notesSlide2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25.xml" ContentType="application/vnd.openxmlformats-officedocument.presentationml.notesSlide+xml"/>
  <Override PartName="/ppt/ink/ink17.xml" ContentType="application/inkml+xml"/>
  <Override PartName="/ppt/notesSlides/notesSlide26.xml" ContentType="application/vnd.openxmlformats-officedocument.presentationml.notesSlide+xml"/>
  <Override PartName="/ppt/ink/ink18.xml" ContentType="application/inkml+xml"/>
  <Override PartName="/ppt/notesSlides/notesSlide27.xml" ContentType="application/vnd.openxmlformats-officedocument.presentationml.notesSlide+xml"/>
  <Override PartName="/ppt/ink/ink19.xml" ContentType="application/inkml+xml"/>
  <Override PartName="/ppt/notesSlides/notesSlide28.xml" ContentType="application/vnd.openxmlformats-officedocument.presentationml.notesSlide+xml"/>
  <Override PartName="/ppt/ink/ink20.xml" ContentType="application/inkml+xml"/>
  <Override PartName="/ppt/notesSlides/notesSlide29.xml" ContentType="application/vnd.openxmlformats-officedocument.presentationml.notesSlide+xml"/>
  <Override PartName="/ppt/ink/ink21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22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23.xml" ContentType="application/inkml+xml"/>
  <Override PartName="/ppt/notesSlides/notesSlide35.xml" ContentType="application/vnd.openxmlformats-officedocument.presentationml.notesSlide+xml"/>
  <Override PartName="/ppt/ink/ink24.xml" ContentType="application/inkml+xml"/>
  <Override PartName="/ppt/notesSlides/notesSlide36.xml" ContentType="application/vnd.openxmlformats-officedocument.presentationml.notesSlide+xml"/>
  <Override PartName="/ppt/ink/ink25.xml" ContentType="application/inkml+xml"/>
  <Override PartName="/ppt/notesSlides/notesSlide37.xml" ContentType="application/vnd.openxmlformats-officedocument.presentationml.notesSlide+xml"/>
  <Override PartName="/ppt/ink/ink26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7.xml" ContentType="application/inkml+xml"/>
  <Override PartName="/ppt/notesSlides/notesSlide41.xml" ContentType="application/vnd.openxmlformats-officedocument.presentationml.notesSlide+xml"/>
  <Override PartName="/ppt/ink/ink28.xml" ContentType="application/inkml+xml"/>
  <Override PartName="/ppt/notesSlides/notesSlide42.xml" ContentType="application/vnd.openxmlformats-officedocument.presentationml.notesSlide+xml"/>
  <Override PartName="/ppt/ink/ink29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30.xml" ContentType="application/inkml+xml"/>
  <Override PartName="/ppt/notesSlides/notesSlide46.xml" ContentType="application/vnd.openxmlformats-officedocument.presentationml.notesSlide+xml"/>
  <Override PartName="/ppt/ink/ink31.xml" ContentType="application/inkml+xml"/>
  <Override PartName="/ppt/notesSlides/notesSlide47.xml" ContentType="application/vnd.openxmlformats-officedocument.presentationml.notesSlide+xml"/>
  <Override PartName="/ppt/ink/ink32.xml" ContentType="application/inkml+xml"/>
  <Override PartName="/ppt/notesSlides/notesSlide48.xml" ContentType="application/vnd.openxmlformats-officedocument.presentationml.notesSlide+xml"/>
  <Override PartName="/ppt/ink/ink33.xml" ContentType="application/inkml+xml"/>
  <Override PartName="/ppt/notesSlides/notesSlide49.xml" ContentType="application/vnd.openxmlformats-officedocument.presentationml.notesSlide+xml"/>
  <Override PartName="/ppt/ink/ink34.xml" ContentType="application/inkml+xml"/>
  <Override PartName="/ppt/notesSlides/notesSlide50.xml" ContentType="application/vnd.openxmlformats-officedocument.presentationml.notesSlide+xml"/>
  <Override PartName="/ppt/ink/ink35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36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37.xml" ContentType="application/inkml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38.xml" ContentType="application/inkml+xml"/>
  <Override PartName="/ppt/notesSlides/notesSlide62.xml" ContentType="application/vnd.openxmlformats-officedocument.presentationml.notesSlide+xml"/>
  <Override PartName="/ppt/ink/ink39.xml" ContentType="application/inkml+xml"/>
  <Override PartName="/ppt/notesSlides/notesSlide63.xml" ContentType="application/vnd.openxmlformats-officedocument.presentationml.notesSlide+xml"/>
  <Override PartName="/ppt/ink/ink40.xml" ContentType="application/inkml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6"/>
  </p:notesMasterIdLst>
  <p:handoutMasterIdLst>
    <p:handoutMasterId r:id="rId67"/>
  </p:handoutMasterIdLst>
  <p:sldIdLst>
    <p:sldId id="975" r:id="rId2"/>
    <p:sldId id="1107" r:id="rId3"/>
    <p:sldId id="1300" r:id="rId4"/>
    <p:sldId id="981" r:id="rId5"/>
    <p:sldId id="1092" r:id="rId6"/>
    <p:sldId id="1093" r:id="rId7"/>
    <p:sldId id="1297" r:id="rId8"/>
    <p:sldId id="1305" r:id="rId9"/>
    <p:sldId id="1304" r:id="rId10"/>
    <p:sldId id="1301" r:id="rId11"/>
    <p:sldId id="1302" r:id="rId12"/>
    <p:sldId id="1303" r:id="rId13"/>
    <p:sldId id="1248" r:id="rId14"/>
    <p:sldId id="1249" r:id="rId15"/>
    <p:sldId id="1250" r:id="rId16"/>
    <p:sldId id="1251" r:id="rId17"/>
    <p:sldId id="1252" r:id="rId18"/>
    <p:sldId id="1253" r:id="rId19"/>
    <p:sldId id="1254" r:id="rId20"/>
    <p:sldId id="1255" r:id="rId21"/>
    <p:sldId id="1256" r:id="rId22"/>
    <p:sldId id="1257" r:id="rId23"/>
    <p:sldId id="1258" r:id="rId24"/>
    <p:sldId id="1259" r:id="rId25"/>
    <p:sldId id="1260" r:id="rId26"/>
    <p:sldId id="1261" r:id="rId27"/>
    <p:sldId id="1262" r:id="rId28"/>
    <p:sldId id="1263" r:id="rId29"/>
    <p:sldId id="1264" r:id="rId30"/>
    <p:sldId id="1265" r:id="rId31"/>
    <p:sldId id="1266" r:id="rId32"/>
    <p:sldId id="1267" r:id="rId33"/>
    <p:sldId id="1268" r:id="rId34"/>
    <p:sldId id="1269" r:id="rId35"/>
    <p:sldId id="1270" r:id="rId36"/>
    <p:sldId id="1271" r:id="rId37"/>
    <p:sldId id="1272" r:id="rId38"/>
    <p:sldId id="1273" r:id="rId39"/>
    <p:sldId id="1274" r:id="rId40"/>
    <p:sldId id="1275" r:id="rId41"/>
    <p:sldId id="1276" r:id="rId42"/>
    <p:sldId id="1277" r:id="rId43"/>
    <p:sldId id="1278" r:id="rId44"/>
    <p:sldId id="1279" r:id="rId45"/>
    <p:sldId id="1280" r:id="rId46"/>
    <p:sldId id="1281" r:id="rId47"/>
    <p:sldId id="1299" r:id="rId48"/>
    <p:sldId id="1283" r:id="rId49"/>
    <p:sldId id="1284" r:id="rId50"/>
    <p:sldId id="1285" r:id="rId51"/>
    <p:sldId id="1286" r:id="rId52"/>
    <p:sldId id="1287" r:id="rId53"/>
    <p:sldId id="1288" r:id="rId54"/>
    <p:sldId id="1289" r:id="rId55"/>
    <p:sldId id="1290" r:id="rId56"/>
    <p:sldId id="1291" r:id="rId57"/>
    <p:sldId id="1292" r:id="rId58"/>
    <p:sldId id="1293" r:id="rId59"/>
    <p:sldId id="1294" r:id="rId60"/>
    <p:sldId id="1295" r:id="rId61"/>
    <p:sldId id="1296" r:id="rId62"/>
    <p:sldId id="1082" r:id="rId63"/>
    <p:sldId id="1143" r:id="rId64"/>
    <p:sldId id="876" r:id="rId65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1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1.xml"/><Relationship Id="rId2" Type="http://schemas.openxmlformats.org/officeDocument/2006/relationships/slide" Target="slides/slide50.xml"/><Relationship Id="rId1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10:37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1437 11612 4152 0,'0'0'2953'16,"0"0"-1217"-16,0 0 105 15,0 0-65-15,0 0-151 16,-5-2-505-1,5 2-352 1,0 0-272-16,0 0-208 0,0 2-288 16,0 19-120-16,5 13-184 0,14 13 304 15,4 16 48-15,4 5-32 16,2 2-16-16,2-6 0 15,-2-5 0-15,3-14 0 16,-4-8 0-16,-2-12-56 16,-5-6-24-16,-4-11 72 15,-1-6 8 1,-3-2-208-16,-3-2 24 0,-2-23 128 0,0-9 56 15,-1-11 0 1,-6-8-16-16,1-5-56 16,3 2-32-1,-5 8 8 1,5 8-40-16,-4 10 8 0,4 12 56 0,-2 8-8 0,-3 8 32 15,2 2-56-15,0 0-32 0,2 12-256 16,6 10-9-16,5 10 401 31,2 6 73-31,3 2-57 16,-1-1-8-16,1-7-8 0,2-11-40 15,-6-6 32-15,-1-7-89 16,-4-8-31-16,0 0 128 0,-4-14 80 16,-1-25 329-1,1-12 255-15,-2-15-248 16,-2-7-160-16,-3 1-32 15,0 12-96 1,0 13-56-16,0 17-64 0,0 16-8 0,0 9 0 16,0 5-248-16,0 0-448 15,0 0-352-15,0 0-225 16,3 0-343-16,0 0-32 15,-1 0 487-15,4 0 17 16,-1 0 120-16,2 0-304 0,-4 0-697 16</inkml:trace>
  <inkml:trace contextRef="#ctx0" brushRef="#br0" timeOffset="627">2241 11891 2960 0,'0'0'2369'0,"0"0"-1721"16,0 0 40-1,0 0 288-15,0 0-416 0,0 0-176 16,0 0 240-16,45-34-111 15,-27 16-177-15,-2-2-128 16,-3 0-112 0,-2-1 16-16,-4 2-16 15,-6-1 8-15,-1 0-48 16,0 0-56-1,-1 1-72-15,-15 6 64 0,-2 5-104 0,2 5-8 0,-5 3-112 16,0 5 168-16,1 18-56 16,6 9 32-16,-2 7 88 0,6-1 56 31,8-4 256-31,2-2-256 15,0-6 400-15,0-5-344 0,0-6 200 16,4-3-256-16,7-3-48 16,5-6 48-1,3 1-56 1,2-2 72-16,2-2-72 0,3 0-256 15,1 0-536-15,6-7-665 16,-6-8-1263-16,-11-1-2809 16</inkml:trace>
  <inkml:trace contextRef="#ctx0" brushRef="#br0" timeOffset="1017">2488 11801 4472 0,'0'0'1097'0,"0"0"-113"0,0 0 368 15,0 0-232-15,0 0-119 0,0 0-225 31,52-50-288-31,-39 24-192 16,3 0-144-16,-11 0-56 0,1 3 8 16,-6 10-24-16,0 0 48 15,0 7 72-15,-6 4 8 0,-11 2-152 16,0 0-56-1,-1 2-88-15,-5 17-64 0,4 5-24 16,1 6 40 0,5 4 32-16,5 4 32 15,7-2-8 1,1-2 0-16,0-2 32 0,0-6-8 0,11-6 8 15,5-4 32-15,2-5-72 32,4-9 24-32,4-2 64 15,2-7 0-15,2-16-16 0,-4-11-120 16,0-9-32-16,-5-3-328 0,-6-6-328 15,-9-18-769-15,-4 12-903 16,-2 7-1753-16</inkml:trace>
  <inkml:trace contextRef="#ctx0" brushRef="#br0" timeOffset="1233">2556 11215 4384 0,'0'0'2025'16,"0"0"-1217"-16,0 0 96 0,0 0 144 0,0 0-335 15,19 141-369 1,-1-91-112-16,0 4 160 0,0 0-168 0,-2-1-40 16,0-8-80-16,-5-3-88 31,-3-5-16-16,2-3 0-15,-5-4-696 0,-2-2-921 0,2-6-1239 16,-2-10-2889-16</inkml:trace>
  <inkml:trace contextRef="#ctx0" brushRef="#br0" timeOffset="1574">2948 11414 4993 0,'0'0'2384'16,"0"0"-672"-16,0 0 73 31,0 0-833-31,0 0-728 0,0 0-224 0,-55 118-24 16,44-79-328-16,1-3-96 15,4-6 40-15,-1-6 64 16,-1-7 216-16,2 0 128 0,1-7 144 15,2-5 136 1,0-1 152 0,3-2-48-16,0-2-384 0,0 0-24 15,6 0-304-15,9 0 184 0,4 0 144 16,5 0 104-16,4 0-80 15,2-7-24 1,11-9-808-16,-11 1-1265 16,-5 2-4240-16</inkml:trace>
  <inkml:trace contextRef="#ctx0" brushRef="#br0" timeOffset="2129">3084 11311 40 0,'0'0'6297'0,"0"0"-5697"0,0 0-296 16,0 0 288-16,0 0 224 16,0 0 33-16,123-3-361 15,-93 3-152-15,4 0-120 0,-5 5 88 0,-4 16 24 31,-8 3-56-15,-5 10 104-16,-6 6 64 0,-6 8-40 0,0 4-168 16,-11-2-48-16,-5-5-80 15,3-7-8-15,3-10 80 16,2-9 64-16,5-8-32 15,0-5-96 1,3-4-104-16,0-2-8 0,0 0-176 16,0 0-24-16,8 0 200 15,6 0 208-15,4-8 137 16,6-8 135-16,2-5-112 0,9-4-184 15,-1-3-40-15,0 2-144 16,0 3-848-16,3 10-705 0,-8 7-1071 31,-9 3-2489-31</inkml:trace>
  <inkml:trace contextRef="#ctx0" brushRef="#br0" timeOffset="3275">2121 12970 4865 0,'0'0'2040'0,"0"0"-176"16,0 0-79-16,0 0-513 15,0 0-560-15,0 0-592 31,0 0-120-31,23 50 0 0,1-8 568 16,5 7-88-16,0 4-160 0,0 0-151 16,-3-5-97-16,-1-10-64 0,-4-6-8 15,-2-10-249 1,-3-8-271-16,-3-10-248 15,-2-4-216 1,-4-8 272-16,-1-26 376 0,-1-14 288 16,-5-13-56-16,0-3-32 15,0 0 120-15,0 10 16 0,0 14 0 0,0 16 176 31,0 16 72-31,0 8-248 16,16 16-120-16,5 22 120 16,7 13 416-16,1 2 48 0,1-4 0 15,-1-9-272-15,-1-14-192 16,-2-15 0-16,-4-11 88 0,-1 0 176 15,-6-28 272 1,-4-15 481 0,-4-14-81-16,-4-11-176 0,-3-2-312 15,0 6-176-15,0 10-272 16,-3 16-24-1,1 16-888-15,2 18-977 0,0 17-1183 0,11 19-2849 32,7 7 1177-32</inkml:trace>
  <inkml:trace contextRef="#ctx0" brushRef="#br0" timeOffset="3634">2939 13090 1280 0,'0'0'1640'0,"0"0"257"16,0 0-401-16,0 0-40 15,0 0-248-15,59 6-175 16,-49-16-65-16,-5-6-152 0,-2-3-96 15,-3-4-152-15,0-1-240 16,-8 3-80-16,-10 0-88 0,-4 7-160 16,-3 4-104-1,3 10-120-15,2 0-184 16,4 16 0-16,3 18-184 15,7 8 312-15,6 5 144 0,0-2 80 32,0-5-8-32,6-8 8 0,7-8 8 0,3-7 40 0,2-5-48 15,-2-7 48-15,1-5 8 31,0 0-8-15,1-11 8-16,3-19-8 0,2-14-440 0,-4-10-704 16,2-8-665-16,-3-5 169 0,-4-1-505 15,-4-2 9-15,-5 4 584 31</inkml:trace>
  <inkml:trace contextRef="#ctx0" brushRef="#br0" timeOffset="4189">3113 12593 1768 0,'0'0'2488'0,"0"0"121"0,0 0-169 15,0 0-711-15,0 0-713 0,0 0-816 16,0 0-200-16,-13 62-48 31,36-3 48-31,3 9 0 0,3-1 240 16,0-2 104-16,1-11-56 0,-5-9-184 31,0-13 16-31,-2-11-120 0,-7-10 0 0,2-11-200 0,-2-5-240 15,-3-25 152 1,0-10-72 0,3-6-120-1,-5 0 48-15,-6 8 272 0,2 12 160 0,-7 12 224 0,0 7 376 16,0 7 400-16,0 0-80 15,0 9-215-15,0 10-705 0,-7 8-56 32,2 5-64-32,5 2 40 15,0 0-41-15,2-4-7 16,16-6-176-16,0-9-264 0,6-10-144 15,-2-5 16 1,1-3 128-16,0-26 192 0,-1-10-200 0,-2-10-489 47,-3-2-463-47,-2 8 72 15,-7 9 944-15,-2 11 512 0,-6 16 656 16,0 7 1128-16,0 0-223 16,0 19-961-16,0 3 72 0,0 3 144 15,0-3-400-15,0-4-256 16,12-8-152-16,-4-4 0 15,3-6 0-15,0 0 0 0,4-4 72 16,-4-16 40-16,-3-3 40 0,-3 0-16 16,-5 3-144-16,0 3-8 0,0 8-144 15,0 1-336 1,-16 4-720-1,5 0-1329-15,3 1-2552 16</inkml:trace>
  <inkml:trace contextRef="#ctx0" brushRef="#br0" timeOffset="5012">3723 12625 728 0,'0'0'3152'16,"0"0"-2111"0,0 0 207-16,0 0 520 0,0 0-520 0,42 136-383 15,-30-99-249-15,-4-7-384 16,0-7-128-16,-5-8 0 0,0-7 40 15,-1-8 168 1,-2 0 336 0,0 0 264-16,0-12-392 0,0-10-504 15,0-10-16-15,2-6-144 16,7-5-72-16,3 1-104 15,2 8 40-15,-3 8 128 0,1 15 16 32,-1 9-48-32,-1 2-40 15,1 13 224-15,0 17 424 0,2 6 216 16,-1 2-168-1,-1-4-240-15,-3-8-176 0,-2-9-56 16,4-9-56-16,-5-8-192 0,3 0-576 16,2-12 320-1,-1-12 264 1,8-8-64-16,-1 1-104 0,-2 3 192 0,4 6 64 15,0 6 72-15,-4 4 8 16,2 4-32-16,1 2 32 16,2 2 72-16,-1-1 0 15,1-4-120-15,-3 1-368 16,-1-4 72-16,-4-2 103 15,0-6 153-15,1 0-128 0,-7-4-24 16,-2 3 160 0,-3 4 136-16,0 4 16 0,0 5 176 15,0 5 344 1,-13 3 49-16,0 0 71 15,-3 5-168-15,-2 14-112 16,5 1-232 0,-3 5-32-16,9 2 64 0,7-3-40 0,0 0-120 15,0-1 0-15,12-6-8 0,10 0 8 31,1-8 8-15,3-1 72-16,3-2 16 0,2-6-24 0,-2 0 32 16,3 0 136-16,-3-8-40 15,-3-5-64-15,-2-4-24 16,-1 1-112-16,-1 0-152 15,-2 2-40 1,-4 0-56-16,-5 4 8 0,-4 0 72 16,-3 2 56-16,-2-2 112 15,-2 0 0 1,0 0 0-16,0-2-80 15,0 2 0-15,0 3 0 16,0 4 64-16,0 1 16 0,0 2 0 16,-5 0-80-16,0 5-784 15,-3 4-2241-15</inkml:trace>
  <inkml:trace contextRef="#ctx0" brushRef="#br0" timeOffset="6535">4993 12380 8753 0,'0'0'1745'0,"0"0"-1385"15,0 0-104-15,0 0 128 0,35-45 232 16,-2 15-56-1,2-5-336-15,1 5-144 0,-7 3-80 16,-5 6-264 0,-6 5-400-16,-10 6-472 15,-5 2-120-15,-3 0 471 16,0 0 265-16,-10 0 64 0,-7 0 288 0,-1 4 168 15,3-1 472-15,2 5 496 16,2 0 353 0,3 7-281-1,6 19-552 1,2 14-480-16,0 15 144 15,0 5 328-15,10 4 0 0,3-9-240 16,5-8-104 0,1-13-136-16,-3-14 0 0,2-14-256 0,1-6-528 15,4-18 64-15,1-24-72 31,2-15-408-31,-3-1-425 16,-7 2-63-16,0 12 1584 0,-6 16 104 16,-7 14 1032-16,-1 13 448 15,1 1-159-15,-2 3-833 0,9 13-48 16,1-1 96-16,4-4-296 15,1-5-160 1,3-6-32-16,-2 0 56 0,-1-6-32 0,-5-14 0 0,-8-2-16 16,-3 0-48-16,0 4 48 15,-14 4-56-15,-14 8 0 16,-2 6-688-16,-11 8-472 15,11 12-753 1,7-2-1399-16</inkml:trace>
  <inkml:trace contextRef="#ctx0" brushRef="#br0" timeOffset="6993">5899 11945 224 0,'0'0'6313'15,"0"0"-5801"-15,0 0 168 0,0 0 152 16,0 0-7-16,0 0-185 16,0 0-240-16,0 0-400 0,121-62-184 15,-115 46-961 1,-6-2-559-16,0 4-792 15,-8 6-2177-15</inkml:trace>
  <inkml:trace contextRef="#ctx0" brushRef="#br0" timeOffset="7169">5899 11945 256 0,'42'-54'2992'0,"-42"84"-1263"0,0 6-113 15,0 9 16-15,0-2-495 16,1-3-529-16,11-5-352 0,-3-10-240 31,-1-8-16-31,1-11-616 0,-1-6-801 0,-2-28-567 31,1-10-225-31</inkml:trace>
  <inkml:trace contextRef="#ctx0" brushRef="#br0" timeOffset="7503">6036 11744 4624 0,'0'0'1593'15,"0"0"-1241"-15,0 0 648 16,0 0 376-16,0 0-559 16,44 111-473-16,-27-87-248 15,4-6-96-15,0-5-8 0,0-6-48 16,2-5 56-16,-4-2 64 15,2 0-64-15,-6 0-88 16,-5 0-184-16,-4-6 152 16,-6-1 120-16,0-4 0 15,0 3-104-15,-6 4 8 16,-7 4 32-16,-2 0-81 0,2 8 17 15,2 14 104-15,0 7 24 32,4 3 529-32,1-2 103 31,6-2-152-31,0-5 64 0,0-2-208 0,0-7-240 0,9-2-80 0,4-4-8 15,2-5-8-15,7-3-376 16,25-19-584-16,-5-15-969 31,-1-5-3808-31</inkml:trace>
  <inkml:trace contextRef="#ctx0" brushRef="#br0" timeOffset="7908">6587 11388 7161 0,'0'0'2641'0,"0"0"-1945"16,0 0-224-16,0 0 648 15,30 112-224-15,-17-60-56 16,5 6-199-16,-2 1-233 0,2-5-16 31,-5-8-80-31,-2-8-88 0,-1-10-120 16,-5-10-104-1,-5-8-392-15,0-6-880 0,0-4-1281 0,0 0-3368 16</inkml:trace>
  <inkml:trace contextRef="#ctx0" brushRef="#br0" timeOffset="8288">6813 11565 6009 0,'0'0'2464'0,"0"0"-1255"0,0 0-369 16,0 0-120-1,0 0-384-15,0 0-336 16,-49 110 0-16,67-103-360 15,0 2 24-15,3-5 8 0,-3 0 96 16,1 0 40-16,-3 0 120 0,-1 3 64 16,-4 2-40-16,-3-1 48 31,-3 4 216-31,-2 0 408 15,0 2 64-15,-3 4-96 0,0 0-240 16,0-2-352-16,-11 0-384 0,-5-9-1208 16,1-6-1441-16,1-1-2520 0</inkml:trace>
  <inkml:trace contextRef="#ctx0" brushRef="#br0" timeOffset="8490">6921 11678 3728 0,'0'0'2177'0,"0"0"-185"0,0 0-335 16,0 0-305 0,0 0-480-16,115-92-488 15,-89 73-384-15,-9 0-392 16,-9 1-912-16,-6 6-1009 0,-2 4-1936 15</inkml:trace>
  <inkml:trace contextRef="#ctx0" brushRef="#br0" timeOffset="8688">7003 11541 5473 0,'0'0'2008'32,"0"0"-920"-32,0 0 409 15,0 113-281-15,4-78-528 0,12-3-192 31,-3-9-176-31,4-2-128 16,-2-9-64-16,-7-4 120 16,3-4-72-16,-6-4-64 0,2 0-112 31,1 0-512-31,8-16-400 0,0-6-1152 0,-1-2-3209 0</inkml:trace>
  <inkml:trace contextRef="#ctx0" brushRef="#br0" timeOffset="9630">6701 11556 2680 0,'0'0'2545'0,"0"0"-529"16,0 0 129-16,0 0 159 0,0 0-624 16,0 0-679-1,-30-86-257-15,7 56-176 16,-8-6-328-16,-6-2-128 0,-6-2-104 15,-6 2 56 1,-2 1 16-16,-4 5 96 0,-8 4 208 16,-2 5-120-16,-12 2 248 0,-6 8-120 15,-2 2-152-15,-3 5 40 31,0 6-160-31,4 0-112 0,4 4-8 16,1 16-120-16,5 7-120 16,-3 5-80-16,5 4 224 0,6 2 88 15,2 1-136 1,7 0-32-1,10-3 168-15,10-2-104 0,10-2 0 16,4 0 0-16,5-2 0 16,10-3-8-16,-1-5 0 15,4-5-288-15,3-5-88 0,2-1 160 16,0-7 104-16,0-3 88 31,0-1 128-31,0 0 16 0,0 0 72 0,0 0 32 16,0 0-104-16,0 0 0 15,-5 0-656-15,-1 0-769 16,-5 0-1247-16,-2 0-6690 0</inkml:trace>
  <inkml:trace contextRef="#ctx0" brushRef="#br0" timeOffset="10263">4828 11285 1504 0,'0'0'4225'0,"0"0"-2121"0,0 0 177 0,0 0-65 15,0 0-327-15,0 0-449 0,0 0-896 31,-58 32-544-15,35-4-32-16,1 2-88 0,1 4 0 16,5 1 40-16,4-4 8 0,4-8 72 15,2-5-16-15,4-6 16 16,-1-3 0-1,3-3-72 1,0-1-144-16,14 1-152 0,14 2 128 16,14 1 192-16,10-5 48 0,6-1-8 15,5-3-56-15,21 0-1449 16,-13-2-1207-1,-18-5-4954-15</inkml:trace>
  <inkml:trace contextRef="#ctx0" brushRef="#br0" timeOffset="19270">5308 9701 6305 0,'0'0'2024'0,"0"0"-519"0,0 0 263 15,0 0-248-15,-5 0-327 16,5 0-481-16,0 0-368 0,0 0-344 15,0 0-24-15,0 0-320 32,16 0-88-17,10 0 408-15,8 0 24 0,8-11 48 0,3-4 80 16,2 0-64-16,-2-6 0 0,-1 1-16 15,-4 2-32-15,-8 2-8 16,-3 2 0 0,-9 7-8-16,-7 0 8 0,-4 3-8 0,-5 2 8 31,-4 2-8-31,0 0-280 16,0 0-649-16,-10 0-1127 15,-3 0-6082-15</inkml:trace>
  <inkml:trace contextRef="#ctx0" brushRef="#br0" timeOffset="19858">5739 9393 912 0,'0'0'3256'15,"0"0"-2391"1,0 0-665-16,0 0 88 0,0 0 32 0,0 0-160 16,0 0-88-16,-36 82 192 15,36-74 352-15,0-2 168 0,0 0 48 16,0-4 65-1,-3-2 39-15,3 0-160 0,0 0-152 16,0 0-120-16,0 0-136 0,0 0-224 16,0 0-144-16,0 0-80 15,0 0-8 1,0 0 0-16,0-2 8 15,0 2-24-15,0-4-360 16,0-2-408-16,8 0-496 0,2-5-817 16,-2 2-263-16,3-1 311 31,-1 2 601-31,-4-1 552 0,-2 4 984 15,-1 3 0-15,-3 2 1488 16,0 0 568-16,0 0-111 16,0 0-241-16,0 0-456 0,0 0-479 15,0 0-281-15,0 6-232 16,0 8-128-1,0 6 16-15,0 6 48 0,0 6-80 16,5 4-32 0,1 1-72-16,7 2-8 0,-5-3 0 15,4 0-8-15,2-4 0 0,-3-5 0 16,-3-7 8-16,-3-6 0 15,-3-7-8 1,-2-2-560-16,0-5-617 16,-7 0-1655-16</inkml:trace>
  <inkml:trace contextRef="#ctx0" brushRef="#br0" timeOffset="20517">5700 9398 2960 0,'0'0'1520'0,"0"0"-671"15,0 0-89-15,0 0-128 0,0 0-304 16,0 0 344-16,0 0 40 31,53-19-96-31,-27 8-143 0,7 2-65 16,4-4-104-16,-2 3-136 0,6-1-104 15,2 3-56-15,2-1-8 16,1 1 0-16,-8 5-64 16,0-1 64-16,-9 0 0 0,-12-1 8 15,-4 3-8-15,-6 2 8 16,-7-2 64-16,1 2-16 15,-1 0 24 1,0-2-72-16,4 2-8 0,-3-2 8 16,4-4-8-16,2 2 8 0,-1-3 32 31,0 0-40-31,-1 3-88 15,2 2 32-15,-7 2 8 0,0 0-8 16,0 0 56-16,0 0 16 16,0 0 40-16,0 0-48 0,0 8-8 15,0 8-104-15,0 11 104 31,3 5 64-31,0 2 8 0,2 0 8 16,-3 0 88-16,3-6-168 16,-1-4 72-16,-2-7 16 15,4 0-80 1,-6-7 0-16,4-4-8 0,-3 0 0 0,-1-4 0 31,0 2-216-31,4 0-368 0,-4 0-353 16,0 4-127-1,0 0-176-15,0 2 88 0,0 0-65 16,0-3-47-16,0-3 64 0</inkml:trace>
  <inkml:trace contextRef="#ctx0" brushRef="#br0" timeOffset="21180">5784 9858 3224 0,'0'0'2121'0,"0"0"-361"31,0 0-224-31,0 0-495 0,0 0-521 0,0 0-336 0,0-30-64 16,13 14 80-1,8-2 16-15,10-5 64 16,-1 0 24 0,14-3-40-16,1-4-8 0,7 0-24 0,0 0-80 15,-1-1-80-15,-7 7-64 16,-2 2 0-16,-8 6 0 0,-7 4 8 15,-7 4-16 1,-9 4 0 0,-1 2-8-16,-6 0 0 0,0 2-40 15,1 0-48-15,-2 0-104 16,-3 0-200-16,0 0-312 0,0 0-456 15,0 0-505-15,0 8-1135 0</inkml:trace>
  <inkml:trace contextRef="#ctx0" brushRef="#br0" timeOffset="22045">6078 9701 4672 0,'0'0'1873'15,"0"0"-497"-15,0 0-24 0,0 0-439 31,0 0-513-31,0 0-400 16,0 0-96-16,0 0 24 0,0 0 72 16,31 61 88-16,-20-39 40 0,4 1 24 15,-6 2-72-15,1-1-32 31,0 0 24-31,-2-2-64 16,-2 0 0-16,4 0 32 0,-4-3-32 16,2-4-16-16,-1 0 0 31,-2-6-48-31,0-3-16 0,-1-4 72 15,-4 0 0-15,2-2 128 16,-2 0 80-16,0 0 176 16,0 0 72-16,0 0-64 0,0 0-224 15,3 0-168-15,0 0-72 16,1-2-104-16,4-6 96 0,3 1 72 0,0-4-8 15,1 1 16 1,-1-4 0 0,2 2-16-1,-3 2 8 1,-2 3-8-16,-3 0 8 0,-1 1-88 0,0 4 40 15,-1-2-24-15,0 0-40 16,0 0-8-16,-1-2 0 16,1 0-8-16,-1-2-16 15,-1 2 24-15,-1-2 48 0,0 0 80 16,0 0 8-16,0 2 72 0,0-2 72 15,0 0-48-15,-3-4-56 32,-3 0-32-32,-2-4-8 0,0-3 0 15,-1 0 0-15,-5-2 64 16,3-1 0-16,-6 1-64 0,5 0 200 31,-1 6 48-31,0-2-16 0,1 6-16 0,1-2-72 0,1 1-96 16,4 3-56-16,-1 0 0 31,3 3-16-16,0 0 8-15,1 2 0 0,2 4-96 0,-3 0-128 16,4 0-208-16,-1 0-400 16,-1 0-1177-16,-1 4-3608 0</inkml:trace>
  <inkml:trace contextRef="#ctx0" brushRef="#br0" timeOffset="23229">6835 9535 2696 0,'0'0'2721'0,"0"0"-1769"16,0 0-320-16,0 0 528 16,0 0-72-16,23 108-479 0,-15-82-305 15,3-1-200-15,1-8-96 31,-6-2 8-15,4-4 32-16,-4-3 8 0,2-3-56 0,-6-3 0 16,0-2-512-16,-2 0-601 15,0-15-623-15,0-2-2721 0</inkml:trace>
  <inkml:trace contextRef="#ctx0" brushRef="#br0" timeOffset="24712">6777 9481 312 0,'0'0'4537'0,"0"0"-2921"16,0 0-336-16,0 0-136 0,0 0-519 15,0 0-425-15,-3 0-200 16,3 0-136-16,0 0 48 15,0 0 80-15,0 0-8 0,3 0 16 32,5 0 0-32,2 0 160 15,1 0 96-15,6 0-80 0,0 0-64 16,3 0 32-16,2 0-32 15,1-6-16-15,0-3-88 16,-1 2 40-16,-3-3-40 0,-1 4-8 16,-2-1 8-16,-3 3-8 31,-5 3 0-31,-3 1-8 0,0 0 0 15,-5 0 0-15,2 0 8 0,-2 0 56 16,0 0-56-16,0 0 0 16,3 0-80-16,0 0-112 0,2 0 144 15,1 0 40 1,3 1 8-1,-6 1 0-15,2-2-8 0,-4 2 8 16,-1-2 8-16,0 5 56 0,0-1-64 16,0 2-8-16,0 4 8 15,0 2 0 1,5 2 8-16,-2-1-8 15,-1 2 16-15,4-5-8 16,-4 0 0-16,1 0-8 0,2-4-8 31,-3 0 0-31,-1-2-80 0,3 1-8 0,-1-5 8 16,-3 0-8-16,0 0 96 0,0 0 0 31,0 0 128-31,0 0 160 16,0 0 96-16,0 0-112 0,3 0-176 15,2-2-96-15,-2-3-64 16,5-1 56-16,-1 2 0 0,1 0-96 15,1 0-24-15,1 2-16 32,0 2 56-32,-1 0 8 15,3 0-40-15,-1-2 16 0,2 2 48 16,0-4 0-16,0 2 40 0,3-4 8 31,2 2 0-31,-5-2 0 0,1 2 0 16,1 0-64-16,-7 2-8 15,-3 2 0-15,3 0-24 16,-7 0 24-1,4 0-40-15,-2 0-16 0,-3 0-121 0,0 0 73 16,0 0-80-16,0 0 88 16,0 0 112-16,0 0 64 15,0 0 120-15,0 0 168 16,0 0 129-16,0 0-73 15,0 0-168-15,0 0-176 0,0 6-96 16,0 4 88-16,0 6 8 16,4 0 0-16,-3 2 0 0,4-2-8 31,-3-2-40-31,3-4-56 15,-2-4 0-15,-3-4 24 0,0-2 80 16,0 0 112-16,0 0 128 16,0 0 304-16,0 0-160 0,-3 0-120 31,-4 0-64-31,1 0-152 15,-1 0-48-15,-1 0 0 16,-2 0-184 0,1 0-64-16,-3 0-32 0,-5 2-16 0,-1 3 48 15,0-1 192-15,-1-1 0 0,3 1 56 16,-2 0 72-1,5 2-16 1,-2-2 48-16,4 1 56 0,-3 1-40 16,1-2-8-16,-2 1 32 0,-3 1-8 15,-1 0-88-15,3 3 88 16,-4-3-128-16,3 1 0 0,4-1 88 15,-3 1-16 1,4-1 48-16,-1-2-24 16,0 0 16-16,-1-3-56 15,-2 3 8-15,4-2-48 16,-2-2 32-16,3 2 88 0,-1-2-40 15,7 0 72 1,-3 0-8-16,5 0-48 16,-3 0-64-16,4 0-48 15,2 0-8-15,0 0-8 0,0 0-96 16,0 0-120-16,0 0-208 15,0 2-216-15,0-2-376 0,0 0-233 32,2 0-223-32,4 0-48 15,2 0-2689-15</inkml:trace>
  <inkml:trace contextRef="#ctx0" brushRef="#br0" timeOffset="26219">7023 9733 2632 0,'0'0'2297'31,"0"0"-537"-31,0 0-408 0,0 0-496 16,0 0-464-16,0 0-271 15,0 0-113-15,5 40 88 0,1-21 208 16,-1 3-120-16,1-1-88 0,2 4-32 15,1-1 80 1,-3 0-56-16,2 3-72 0,3-6 72 16,-3 3-80-1,1-2 8-15,-1 1-8 16,3-4 0-16,-5 0 0 0,4-2-8 0,-4078-2-48 31,8147-4 40-31,-4075 2-16 16,-1-3 16-16,2-3 0 15,-4-1 0-15,1-4 8 0,-2 0 0 16,0 1 16-1,0-3 72-15,0 0 112 0,0 0 80 0,0 0 32 16,0 0-8-16,0 0-64 16,0 0-56-16,0 0-16 15,3 0-112 1,-3 0-56-16,0 0-24 15,0 0-24-15,2 0 0 0,-2 0-16 16,1 0 0-16,3-5 8 16,0 3 8-16,0-2 40 31,1 1-64-31,1-1-8 0,4 2-16 15,-2-2 32-15,1 0 0 16,-1-1-40-16,4 1-56 0,-1-2-40 16,-4 2 8-1,4 1 24-15,-1 1 8 0,-2-2-56 16,1 2-32-16,-1 2 16 0,-4-2-88 15,-3 2 15 17,6 0-39-32,-4 0-16 0,2-2 136 0,-2 2 144 0,2 0 72 15,-2 0-40-15,0-3 32 16,-1 3 8-1,1 0 8 1,-3-2 0-16,0 0 56 0,0 0 24 0,0-2 56 16,3 0-16-16,-3 1-72 15,0-3-32-15,0 2 64 0,0-3 128 16,0-1 96-1,0 1-47-15,0-6-49 0,-3 3 104 16,-3-1 88 0,-2-2-48-16,3 1-120 15,-3 3 32-15,1-6-96 16,2 3-80-16,-1-4-80 0,1 0 0 15,-3-4 0-15,-2-1 0 16,-1 0-8-16,1 1-64 0,1 1 56 31,1 4-8-31,-2 0 8 16,0 4-96-16,2 1 24 0,2-1 72 15,-4-1-72-15,2 3 24 16,1-4-40-16,-2 3 16 31,4 5 16-31,3-1 64 0,1 4 80 16,1 2 96-16,0 0-112 0,0 0-64 15,0 0-64-15,0 0 8 0,0 0 0 16,0 0 40-16,0 0-48 16,0 0 0-16,0 0-48 15,0 0-40-15,0 0 24 16,0 0 56-1,0 0 64-15,0 0 0 0,0-3 8 16,0 1 88-16,0-4 16 0,0-2 0 16,0-1-24-16,0-2-32 15,0-1 32-15,0 3 0 16,0 2 72-1,0 5 136 1,0 0 40-16,0 2-200 0,0 0-88 0,0 0-40 16,0 0-96-16,0 4-192 15,0 10-552-15,0-2-817 16,-2 1-2952-1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49:56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6805 3796 5169 0,'0'0'1840'0,"-7"0"-592"15,-2 0 185-15,-4 0-17 0,-3 0-352 16,-1 0-360-16,-4 0-64 15,0 0-71-15,2 0 15 16,0 4-40-16,-2 2-112 0,3 2-176 31,0-2-128-31,2 4-88 16,1 2-40-16,-1 2-144 15,2 8 16-15,-1 4 0 0,10 7-96 0,2 4 40 16,3 3 8-16,0 3-88 16,11-1-24-16,7-4-8 15,3-3-113 16,2-4-79-31,1-7-16 0,2-6-40 0,0-6-48 0,1-3 112 16,2-7 144-16,2-2 24 16,4-5 96-16,-4-17 72 15,3-8 96-15,-3-9 40 16,-9-2-8-16,-2-5 16 15,-6-2 56-15,-7 0 88 16,-7-1 272-16,0 6 184 16,0 0-8-16,-7 9-64 0,-7 6-160 15,4 7 56-15,-3 12-16 0,-3 5-408 31,-2 4 0-31,-16 6-1120 32,4 16-1192-32,2 0-4402 0</inkml:trace>
  <inkml:trace contextRef="#ctx0" brushRef="#br0" timeOffset="551">6617 4699 2816 0,'0'0'2449'0,"0"0"-1033"15,0 0 96-15,0 0-87 0,0 0-393 16,0 0-416 0,0 0-288-16,0-3-216 0,2-3-112 0,19-4-160 31,10-6 160-31,11-6 408 15,3-4-40-15,2 0-240 16,0 0-120-16,-7 3 88 0,-1 2-96 16,-7 3 72-16,-6 0-64 15,-4 4 64-15,-4 2-64 0,-6 1-16 16,-6 5-40-1,0-1-288 1,-6 1-296-16,0-5-480 0,0 3-929 16,0 1-2224-16</inkml:trace>
  <inkml:trace contextRef="#ctx0" brushRef="#br0" timeOffset="811">6858 4341 2920 0,'0'0'1528'16,"0"0"-759"-16,0 0-89 16,0 0-264-16,0 0-64 15,0 0 696-15,0 0-320 0,19 131-56 16,-7-89-303-16,-7-4-121 15,4-4-72-15,-1-2-120 0,0-6-56 32,1-3-160-32,-1 0-945 15,-2-5-1111-15,-1-6-2097 0</inkml:trace>
  <inkml:trace contextRef="#ctx0" brushRef="#br0" timeOffset="1038">6942 4646 1696 0,'0'0'3281'16,"0"0"-1801"-16,0 0-512 15,0 0-112 1,0 0-128-16,0 0-55 15,0 0-289-15,0 0-248 16,-26 119-56-16,13-93-80 0,-1-1-8 0,-9 3-840 16,5-5-873-16,5-7-1368 31</inkml:trace>
  <inkml:trace contextRef="#ctx0" brushRef="#br0" timeOffset="1371">6974 4654 1768 0,'0'0'600'15,"0"0"-152"-15,0 0 480 16,0 0-64-16,0 0-55 0,41 0 47 31,-22 8-152-31,4 3-80 16,3 2-200-16,1 2-40 15,2 0-144-15,0 2-112 0,-3 0-24 16,-2 2-96-16,-1-6 64 0,-5 2-72 15,-2-4 64-15,-8-1-56 16,0-3 48 0,-5-1-8-16,0-2-24 15,-3 0-24-15,0-2-536 16,0-1-1856 0</inkml:trace>
  <inkml:trace contextRef="#ctx0" brushRef="#br0" timeOffset="2258">7444 4341 4825 0,'0'0'2496'15,"0"0"-976"-15,0 0 25 31,0 0-209-31,0 0-456 0,0 0-368 16,0 0-232-16,-3 0-152 0,3 0-120 16,0 0-8-1,0 0-160-15,10 0-144 0,6-2-8 0,10-3 312 16,9-6 32-1,6-1 64 1,5-4-88-16,8-4 72 16,-1 0-16-16,4 1-56 0,-3-2 120 15,0 3-32-15,-7 2-88 0,-4 0 0 0,-10 6-8 16,-9 4 16-16,-10 2 40 31,-7 2-48-31,-6 2 104 16,-1 0 112-16,0-3-200 0,-8 1-24 15,-8-1-1200-15,-6-1-4001 16</inkml:trace>
  <inkml:trace contextRef="#ctx0" brushRef="#br0" timeOffset="2816">7875 4021 3848 0,'0'0'1881'16,"0"0"-1153"-16,0 0-128 0,0 0-600 16,0 0 104-16,0 0-80 0,76 16 424 15,-43-9-40-15,2 2-64 31,-3 1-88-15,2-2 80-16,-9 1 0 0,-3 0-119 0,-4 1-9 16,-5-3-40-16,-3 2 48 0,-6 1 64 15,0-2 64-15,-4 2 264 16,0 2 40-1,0 5 48 1,-12 8-144-16,-10 3-312 0,-6 4-240 16,-2 2-1288-16,4-6-736 15,6-11-1041-15</inkml:trace>
  <inkml:trace contextRef="#ctx0" brushRef="#br0" timeOffset="4387">9088 3551 1736 0,'0'0'2064'0,"0"0"-1087"16,0 0-65 0,0 0-224-1,0 0-88-15,0 0-208 0,63-34-160 0,-42 32 32 16,2 0-24-16,-1 2-32 15,3 0-40-15,-1 0-32 16,3 4 40-16,-7 7-16 0,2 0-8 31,-9 1-64-31,2 1 16 16,-9-6 105-16,-4 3 103 0,-2 3 200 15,0 0 304-15,-11 10 56 32,-10 5-376-32,-8 2-144 0,-5 2-224 0,-2-4-16 0,1-7 8 31,-1-6-112-31,4-9 128 0,3-6-72 15,8 0-64 1,0-4 56-16,8-16-56 0,1-7-56 16,6-5-256-16,6-4-504 0,0-9-536 15,11 6-809-15,2 10-2264 0</inkml:trace>
  <inkml:trace contextRef="#ctx0" brushRef="#br0" timeOffset="5019">9022 4001 4656 0,'0'0'1657'0,"0"0"-1121"16,0 0-296-16,0 0 64 0,0 0 328 15,0 0-88 1,97-59-56-16,-68 46-95 15,3 0-81-15,-6 5-112 16,2 3-72-16,-3 1-24 0,-2-3-24 16,0 1-72-1,-1-2 88-15,-4-1-96 0,0-12-464 0,-5 3-833 31,-8 2-1479-31</inkml:trace>
  <inkml:trace contextRef="#ctx0" brushRef="#br0" timeOffset="5245">9247 3758 4256 0,'0'0'2841'0,"0"0"-977"16,0 0 25-16,0 0-553 0,0 0-880 15,0 0-448-15,0 0 48 16,-18 109-56 0,18-75-56-16,0 0 56 15,0-4 0-15,0-4-48 0,0-5-680 31,0 0-704-31,0-6-1025 0,0-6-2392 0</inkml:trace>
  <inkml:trace contextRef="#ctx0" brushRef="#br0" timeOffset="5487">9224 4069 3752 0,'0'0'1249'15,"0"0"-249"-15,0 0 368 16,0 0-200-16,0 0-512 0,-34 102-247 16,23-82-129-1,-4 0-280 1,-1-2-24-16,5-6-1193 15,-1-4-3112-15</inkml:trace>
  <inkml:trace contextRef="#ctx0" brushRef="#br0" timeOffset="5665">9271 4003 4208 0,'0'0'585'0,"0"0"-97"0,0 0 600 15,0 0 32-15,0 0-384 0,0 0-384 16,0 0-184-1,0 0-168 1,92 60-208-16,-89-49-1464 16,-3-5-2905-16</inkml:trace>
  <inkml:trace contextRef="#ctx0" brushRef="#br0" timeOffset="6116">9398 3810 4785 0,'0'0'1728'16,"0"0"-48"-16,0 0-23 0,0 0-409 15,0 0-568-15,0 0-544 16,-11-18-136-16,24 12-200 0,10 0 200 16,4-3 0-16,0 2 48 15,7-1-40 1,-3 0 0-16,1 1 72 15,-1 2-64-15,1 1 72 0,-6 2-40 16,-2 2-40-16,-12 0-8 16,-1 0 72-16,-9 0-24 15,-2 0 112-15,0 0 40 16,0 0-200-16,-18 7-144 15,0 2-2328-15,-6-1-6450 16</inkml:trace>
  <inkml:trace contextRef="#ctx0" brushRef="#br0" timeOffset="6695">9465 3820 2832 0,'0'0'1624'16,"0"0"-1071"-1,0 0 95 1,0 0 320-16,0 0-136 0,0 0-272 0,127 0-144 15,-96 0-72-15,3 0-64 16,0 0 41-16,-4 0-89 16,-2 2-24-16,-9 4 16 15,-4-2-48 1,-7 1-8-16,-5-2-16 15,-3-1-8-15,0-2-144 0,-6 0-616 16,-7-2-3377-16</inkml:trace>
  <inkml:trace contextRef="#ctx0" brushRef="#br0" timeOffset="7083">9741 3521 3120 0,'0'0'4441'0,"0"0"-2969"0,0 0-343 0,0 0-153 15,0 0-664-15,0 0 48 0,3 105 192 32,5-58-56-32,3 8-144 31,-1-3-176-31,-4 0-64 0,3 0-16 0,-5-5 160 0,1-8-128 15,-3-6-120-15,1-11-8 16,-3-10-696-16,0-12-944 0,0-6-1289 31,0-17-4448-31</inkml:trace>
  <inkml:trace contextRef="#ctx0" brushRef="#br0" timeOffset="7607">9726 3500 2712 0,'0'0'2481'16,"0"0"-1569"-1,0 0-424-15,0 0-112 0,0 0 320 16,0 0-16-16,0 0-184 16,160-15-216-16,-113 15-23 0,1 0-153 15,-2 0-96-15,-9 0 64 16,-3 0-16-1,-9 0-56-15,-8 0 0 16,-4 0-120-16,-5 0-16 16,-7 0 63-16,-1 0 73 0,0 0 313 15,0 0 559-15,0 0 144 16,0 0-128-16,0 0-272 0,0 0-224 31,0 0-392-31,0 11-128 16,0 8-304-1,0 11 432-15,0 10 8 0,5 7 0 0,2 3 96 16,-3-2-8-16,3-7 32 15,-1-2-24-15,1-9-96 0,-2-8 0 16,-1-8-8 0,-2-8-48-1,0-4-568 1,-2-2-664-16,0-2-945 15,0-8-2183-15</inkml:trace>
  <inkml:trace contextRef="#ctx0" brushRef="#br0" timeOffset="8000">9752 3912 5153 0,'0'0'1744'0,"0"0"-552"31,0 0 72-31,0 0-615 15,0 0-625-15,0 0-24 16,0 0-272-16,27 0 272 0,3 0 104 16,2 0 176-16,8 0-24 15,7 0-104-15,0-4 0 0,1-3 136 31,-1-2 56-31,-2 1-192 16,-7 2-48-16,-3 0-96 16,-12 3 0-16,-2-2 8 0,-10 3 48 0,-8 2-56 15,0 0 56-15,-3 0 136 16,0 0-200-16,-6-2-752 15,-7 2-3257 1</inkml:trace>
  <inkml:trace contextRef="#ctx0" brushRef="#br0" timeOffset="8655">9905 3959 4480 0,'0'0'2761'15,"0"0"-1585"-15,0 0-296 16,0 0-503-16,0 0-217 0,0 44 24 31,12-20 0-31,-1 0-112 16,-6-3-64-16,1 2 64 15,-1-5-16-15,-5-4-8 0,0-3-48 16,0-2-8-16,0-5 8 16,0 0 16-1,-11 0-16-15,-5-4-464 0,-2 0-80 16,-1 0-17-16,-2 0-7 15,3 0-40-15,2 0 112 16,1-2 216 0,4 0 264-16,3 0 16 0,5 0 176 0,1 2 208 15,2 0 16-15,0-2-72 16,0 2-32-16,0-2-120 15,0 0-104 1,6 0-24-16,7-3 192 0,7 4 201 16,1-5 55-16,8 2-88 0,1 0-48 15,6-2-80-15,4 2-48 16,2-1-96-16,-3 3-16 15,-3-1-112 1,-6 1 232-16,-5 0-16 16,-6 0-96-16,-9 2-40 0,-4 0 40 15,-4 0 104 1,-2 0 192-16,0 0 200 0,0 0 33 0,0-2-161 31,0 2-496-31,0 0-24 16,-12-2-2113-16,1 2-4032 0</inkml:trace>
  <inkml:trace contextRef="#ctx0" brushRef="#br0" timeOffset="9253">10937 4014 1168 0,'0'0'4697'0,"0"0"-4297"15,0 0-272-15,0 0-96 0,0 0 656 16,117 4 96-1,-58-4-112 1,16 0-280-16,7 0 25 0,7-2-57 16,0-2-168-16,4 2-72 15,-10 2-112-15,-6 0-8 0,-11 0 8 0,-12 0 64 31,-17 0-72-15,-13-2-560-16,-24-9-937 0,0-4-1007 16,-6 0-3072-16</inkml:trace>
  <inkml:trace contextRef="#ctx0" brushRef="#br0" timeOffset="9477">11669 3739 3448 0,'0'0'904'16,"0"0"-295"-1,0 0 63-15,118 81 216 0,-78-53 176 0,2-2-232 16,-1 3-256-16,-4-6-87 31,-10-1 55-31,-3 0 56 16,-7-3 8-16,-9 0-16 0,-8 2 48 15,0 5-72-15,-8 2-32 0,-44 18-536 16,5-6-1200-16,0-8-3465 0</inkml:trace>
  <inkml:trace contextRef="#ctx0" brushRef="#br0" timeOffset="10376">12796 3395 4761 0,'0'0'2824'16,"0"0"-1120"-16,0 0-127 16,0 0-489-16,0 0-712 0,0 0-376 15,-27 103 8-15,27-60-8 31,13-1-48-31,8-3 24 0,3-7-24 16,2-11 48-16,-4-6 0 0,6-9-8 16,-9-6 8-1,4 0 96-15,-1-25 56 16,-5-9 64-16,-3-7 24 0,-11-8 224 15,-3-5 225 1,-3 0 47-16,-18 4-232 0,-8 6-424 16,0 14-80-16,1 17-576 15,-9 28-801-15,5 21-1335 0,9 8-4162 16</inkml:trace>
  <inkml:trace contextRef="#ctx0" brushRef="#br0" timeOffset="10637">12717 3872 4785 0,'0'0'2736'16,"0"0"-2008"-16,0 0-448 15,0 0 136-15,0 0 313 0,0 0-25 16,129-2-352-16,-88-4-120 31,-1 2-80-31,0-2-56 0,-9 0-96 16,0-4-624-1,-9-6-280-15,-2 2-889 0,-12 0-2160 0</inkml:trace>
  <inkml:trace contextRef="#ctx0" brushRef="#br0" timeOffset="10818">12919 3716 3000 0,'0'0'2401'16,"0"0"-1665"-16,0 0 320 16,0 0 192-16,0 126-360 0,6-88-423 15,6-2-361 1,-1-4-104-16,-1-6-873 15,1-3-1031-15,-3-10-224 0,-5-7-969 16</inkml:trace>
  <inkml:trace contextRef="#ctx0" brushRef="#br0" timeOffset="10980">12964 3946 1792 0,'0'0'4345'0,"0"0"-2369"0,0 0-39 16,0 0-649-16,0 0-648 15,0 0-200-15,-68 72-160 0,52-44-56 16,2-2-208-16,-3 1 24 31,5-3-40-31,-3-7-584 0,4-2-880 16,3-5-1081-16,4-10-4504 0</inkml:trace>
  <inkml:trace contextRef="#ctx0" brushRef="#br0" timeOffset="11167">12987 3948 488 0,'0'0'5321'16,"0"0"-4033"-16,0 0-600 15,0 0 248-15,0 0 201 0,0 0-193 16,0 0-376 0,0 0-288-1,103 94-176-15,-87-73-104 0,-1-4-40 0,-4-2-1296 16,-6-6-1801-16</inkml:trace>
  <inkml:trace contextRef="#ctx0" brushRef="#br0" timeOffset="11683">13237 3837 2576 0,'0'0'2617'0,"0"0"-953"16,0 0 24-16,0 0-343 0,0 0-577 0,0 0-552 31,10 27-136-31,4-9 168 16,7 4 144-16,-1 0-56 15,2 2-88-15,-4-4-96 0,-3 1-72 16,1-8 16-16,-8-1 72 0,-3-1-168 15,-2-5-184-15,-3-2-1048 32,0-3-1297-32,0-1-2896 0</inkml:trace>
  <inkml:trace contextRef="#ctx0" brushRef="#br0" timeOffset="12000">13331 3724 4096 0,'0'0'4033'16,"0"0"-3049"-16,0 0-423 16,0 0-41-16,0 0 264 0,0 0-24 15,0 0-248 1,69 132-152-16,-54-102-24 15,-1-4-152-15,-6-1-40 16,-3-8-144-16,-2 3-912 0,-3-8-1440 16,0-1-3762-1</inkml:trace>
  <inkml:trace contextRef="#ctx0" brushRef="#br0" timeOffset="12464">13273 4113 4889 0,'0'0'2856'15,"0"0"-1207"-15,0 0-25 16,0 0-552-16,0 0-712 0,0 0-200 31,-7 80 8-31,7-42-8 16,0-1-152-16,0-3 40 0,0-4 32 15,2-9-72-15,-2-2-8 16,0-10-264-16,0-5-536 0,0-2-1000 16,0-2-1257-1</inkml:trace>
  <inkml:trace contextRef="#ctx0" brushRef="#br0" timeOffset="12925">13378 4072 3544 0,'0'0'1409'0,"0"0"-953"15,0 0 584-15,0 0-192 0,0 0-136 16,0 0-232-1,129-41-24 1,-86 33-232-16,4 1-88 16,-3 5-63-16,-2 0-73 0,-7 0 64 15,-4 2-64-15,-8-2-40 0,-6 0-57 31,-7 0-95-31,-7 2 128 0,-3-1 64 16,0 1 304-16,0 0 233 16,0 0-113-16,-1 0 216 15,-3 0-144 1,-4 0-64-16,2 5-224 0,1 14-208 0,-3 5 0 0,2 10 72 15,-3 2-72-15,6 0 72 32,0 0 24-17,1-4-96-15,2-2 0 0,-4-8 0 0,2-6-272 31,-8-5-888-31,4-6-1489 16,-2-5-4296-16</inkml:trace>
  <inkml:trace contextRef="#ctx0" brushRef="#br0" timeOffset="13253">13231 4281 4176 0,'0'0'1777'0,"0"0"-1081"0,0 0 168 16,0 0-376-16,0 0-360 0,0 0 248 16,77-6 128-16,-32 3-135 15,5-3 199 1,7-3-56-16,-4 1-192 15,-4 0-200-15,-9 3-16 16,-8 0-104-16,-6 3-24 0,-3 2-752 16,-10 0-881-16,-4 0-1663 15</inkml:trace>
  <inkml:trace contextRef="#ctx0" brushRef="#br0" timeOffset="13851">13489 4315 5337 0,'0'0'2320'0,"0"0"-1256"16,0 0-167-16,0 0-345 16,0 0-24-1,0 0-296-15,0 0-144 16,-6 107 8-16,6-88-88 15,0-4 48-15,0-3-32 0,0-5-24 16,-4-3-8-16,-4 1-136 16,-5-3-416-16,0-2-248 0,-3 0 191 31,2 0-231-31,-1 0 56 15,4 0 256-15,0-2 512 0,6-3 24 16,-2 3 360-16,2 2 264 16,5 0 152-1,0 0-128-15,0 0-263 0,0 0-193 0,0 0-192 31,0 0-88-31,0 0-40 16,5 0 0-16,10 0 128 16,1-2 72-16,10 0 208 0,1 1 208 0,10-3 64 15,2-2-8-15,-3-2-136 16,4-1-136-16,-6 0-136 15,5-10-136 1,-13 6-1104-16,-9 1-3729 16</inkml:trace>
  <inkml:trace contextRef="#ctx0" brushRef="#br0" timeOffset="23292">10797 6625 592 0,'-2'0'1224'0,"2"-2"-440"0,-3 2 440 15,3-2 185-15,-3 0-177 16,0 2-40-1,1 0-200-15,2 0-159 0,0 0-97 0,0 0-208 16,0 0-24-16,0 0-240 16,0 0-80-1,0 0-184-15,0 0-56 16,0-2-96-16,16-3 152 0,4-6 80 15,7-5 288-15,0-2-48 0,6-3-104 16,-3-2 16-16,-5 1-128 16,0 5-96-1,-2 0 40 1,-7 5-48-16,0 6 0 0,-6 2-8 15,-7 2 0-15,2 2-72 16,-5 0 64-16,0 0 8 0,0 0 8 16,0 0-8-16,0 7 8 0,0 12 64 31,0 5-64-31,0 8 48 15,0 6-48-15,0 4 8 16,0 3-8 0,0 2-8-16,2 0 8 0,1-4 0 0,-3 0 0 15,0-5-8-15,0-4-80 31,0-4-32-31,0-4-192 16,0-3-120-16,-5-6 48 0,-3 0 128 16,-3-6 64-16,1-1 136 0,4-3 56 0,2-5 16 15,1 0 88-15,3-2 56 16,0 0-104-1,0 0-56 1,0 0-112-16,7 0-16 0,9 0 128 16,5-2 240-16,5-7 8 0,-1-1-40 15,6-3-80-15,0-2-64 16,-1 2-64-16,0-4-488 0,2-4-896 31,-5 4-1161-31,-9 4-2784 16</inkml:trace>
  <inkml:trace contextRef="#ctx0" brushRef="#br0" timeOffset="23779">11270 6744 3608 0,'0'0'1497'15,"0"0"-1169"-15,0 0 64 16,0 0 680-16,0 0-8 16,0 0-344-16,3 112-296 0,2-80 9 31,0-1-17-31,-3-1 8 15,-2-7-72-15,0-1-112 0,0-3-40 16,0-8-80-16,0-3-32 16,0-4 8-16,0-1 8 15,0-3 0 1,-4 0-48-16,1 0-56 0,3-20-88 31,0-13-296-31,0-6-120 0,7-10 208 0,10-3-160 0,4 4 40 16,2 5 216-1,-5 11 119-15,-5 11 81 31,-2 8 16-31,-3 9-8 0,-3 4 145 0,0 0 127 16,1 2 344-16,1 11 80 0,1-1-192 16,-3 3-256-16,4 2-136 0,-2-2-40 15,-1 0-32 1,1 0-48-1,1 0-168-15,0-3-424 0,-3 2-488 16,1-4-617-16,-1 0-1151 16,-2-6-2217-1</inkml:trace>
  <inkml:trace contextRef="#ctx0" brushRef="#br0" timeOffset="24309">11537 6311 3136 0,'0'0'1553'15,"0"0"-1057"-15,0 0 336 0,0 0 568 0,-2 122-312 16,2-86-472-1,0 2-191-15,6 1-9 0,11-1-88 0,-3-5-152 16,5 1 40-16,-2 0-8 31,0 0-112-15,-2 4 32-16,-2 1-80 0,0 1 16 0,-2-2-16 15,0 0-40-15,1-3-8 0,-4-3 0 16,3-4-8-16,0-3-88 16,-1-3 48-16,-2-1 48 31,-3-6-96-31,1 2-16 0,-6-4 48 15,0 2-48-15,0-1-64 16,0-2 48-16,0 0-24 0,0-2 72 16,0-3 72-1,0 0-40-15,-4-3 48 0,-3-2 96 31,-7-2-16-31,-3 0-80 0,-10 0 0 16,1 0-360-16,-27-13-673 16,8-4-743-16,4 0-2561 0</inkml:trace>
  <inkml:trace contextRef="#ctx0" brushRef="#br0" timeOffset="24869">11453 6719 2880 0,'0'0'1977'0,"0"0"-1425"16,0 0 24-16,0 0 264 0,0 0-144 15,51 0 8-15,-25 0-80 16,5-11-136-16,3-6 33 16,4 0-137-16,0-6-104 0,4 1-104 0,-2 1-64 31,-3 0-32-31,-5 1-72 15,-7 6 8 1,-6 2 32-16,-8 4-48 0,-1 4-312 0,-8 4-384 16,-2 0-697-16,-2 0-1007 15</inkml:trace>
  <inkml:trace contextRef="#ctx0" brushRef="#br0" timeOffset="25722">11834 6612 4256 0,'0'0'1897'16,"0"0"-1401"-16,0 0-360 16,0 0 304-16,0 0-32 0,-28 111-224 15,28-88-176-15,0-5-8 31,5 0-8-31,6-4 8 0,1-2 72 16,1 1 16-16,-2-2 16 16,2 1-16-16,-2-2-8 15,-4-2-24 1,-1-2-48-16,4-2-8 0,-4-2 0 0,4-2-216 15,-2 0-200-15,2 0-200 0,-1-2-344 16,6-10-96-16,-4-2-169 16,0 0 265-16,-2 0 280 15,-3 0 240-15,-1 2 440 0,-2 2 240 0,-1 2 256 16,-1-2 24-1,-1 1 56 1,4 0-8-16,-3-3-160 16,-1-1-223-16,0 0-1 0,0-2 48 0,0 4 184 15,0-4 0 1,-11 3-16-16,-2 3-96 0,-5-2-136 0,2 3 112 31,-2 4-128-31,2 0-144 16,2 4 8-16,2 0 64 0,1 0 8 15,6 0-40-15,-3 0 8 16,3 6 88-16,0 7 0 31,4 2-136-31,-2 4-8 0,-4 4-560 16,2-2-1392-16,0-5-2945 0</inkml:trace>
  <inkml:trace contextRef="#ctx0" brushRef="#br0" timeOffset="34469">15567 4456 3168 0,'0'0'2409'0,"0"0"-873"16,0 0 152-16,0 0-175 31,0 0-457-31,-6 0-424 0,4 0-144 16,-1 0-96-16,3 8-160 15,0 10-168-15,0 16-64 0,-5 18 136 16,2 32 136 0,-3 5 40-1,-4 9 49-15,-1 4 271 16,-1-18 24-16,4 2-208 0,3-12-208 15,1-14-136-15,4-13-104 16,-2-15 0-16,2-11 56 0,0-12-8 16,0-5-48-16,0-4-200 15,0 0-288-15,0-18-424 16,0-46-601-1,0 3-2472-15,0-1-3600 0</inkml:trace>
  <inkml:trace contextRef="#ctx0" brushRef="#br0" timeOffset="35204">15580 4590 2760 0,'0'0'1544'0,"0"0"-279"0,0 0 23 16,0 0-336-16,0 0-96 0,0 0-15 15,113 6-153-15,-88 10-216 16,-4 4-32-16,-5 4-136 16,-3 4 104-1,-7 4 24-15,-3 4 8 16,-3 5-104-1,0-1-128-15,-3 0-16 0,-16 0-88 0,1-4 24 16,-5-2-80-16,2-4-48 0,-4-3-88 16,-1-8-192-1,-2-2-48 1,1-8-80-16,-1-3 96 0,1-2 24 15,9-4 16 1,0 0 112-16,9 0 104 16,5 0 48-1,0 0 0-15,4 0 0 0,0 0 8 0,0 0-8 16,0 0 0-16,0 0-88 15,0 0 40-15,6 0 56 0,7 0 0 16,5 0 136-16,3 0 56 16,3 5 80-16,2 8 24 15,-4 6-64-15,-1 0-72 0,0 4 16 31,-4-3-72-31,-1-4-88 16,-5-4 16-16,0-4-32 0,4-8-992 16,-4-2-1601-16,0-15-3232 0</inkml:trace>
  <inkml:trace contextRef="#ctx0" brushRef="#br0" timeOffset="35812">15802 5142 3816 0,'0'0'1697'16,"0"0"-897"-16,0 0 528 0,0 0-216 15,0 0-455-15,0 0-193 16,71 30-56-16,-54-30-128 0,1 0-48 31,0-4-40-31,-2-11-48 16,-5 0-16-16,-3-4 24 0,-1 0-40 15,-7 0-8-15,0-1 0 16,0 2 24 0,0 2-48-16,-7 2-8 0,-5 4-16 0,0 2 8 31,-1 6-56-31,0 2 128 0,-3 0 40 15,-2 0-88 1,-1 13-72-16,0 4 40 0,-4 3 64 0,4 5-72 16,1-2 32-16,7 5 0 15,4 0 48-15,6 2-120 16,1 3 8-1,0-3 88-15,0 0-96 16,14-6 0-16,-3-2 0 0,7-6-16 0,0-3 0 16,0-6 8-16,4-5 0 15,3-2 0 1,0 0-152-16,1-18-488 0,10-22-752 0,-9 2-1041 31,-4 4-2728-31</inkml:trace>
  <inkml:trace contextRef="#ctx0" brushRef="#br0" timeOffset="36312">16034 4778 3640 0,'0'0'1105'32,"0"0"-137"-32,0 0 840 15,0 0-168-15,16 135-607 16,-9-81-225-16,-7 6-120 0,0-2-232 15,0-3-16 1,0-10-128-16,0-11-136 16,0-8-120-16,-3-9 64 0,-2-9 8 15,3-6 48-15,-3-2 0 16,0 0-176-16,4 0-472 15,-1-10 56-15,2-5-48 0,0 2-72 16,0-4 24-16,11 2-32 16,2 0 216-16,5 5 216 15,-3 1 96 1,4 3 8-16,-4 1 0 0,-3 3-8 15,5 2-64-15,-6 0 0 16,2 2 80-16,0 9 0 0,-8 0 0 16,1 2 176-16,-6-1 80 31,0 1 184-31,0 4 112 0,-11-2-48 15,-9 4-136-15,-2 1-192 16,-7-4-176-16,5-2-384 0,1-4-520 16,8-6-464-1,14-4-449-15,1-10-1407 0,0-8-753 0</inkml:trace>
  <inkml:trace contextRef="#ctx0" brushRef="#br0" timeOffset="36845">16154 5153 1480 0,'0'0'2032'15,"0"0"9"-15,0 0-281 16,0 0-320-16,0 0-487 0,0 0-457 15,17 11 112 1,-15 6 24-16,3 8-176 16,1 1-192-16,4 2-112 15,1-4-104-15,5 0-48 0,4-8-56 16,-1-2-64-16,4-7-8 15,1-7 64-15,5 0 48 0,-5-5 8 16,5-17-104 0,-6-4 64-16,0-4-136 15,-6-2 56-15,-7 4 120 16,-8 2 8-16,-2 3 64 0,0 6 64 15,-16 2-32-15,-1 7-24 16,3 3-8 0,3 3 88-16,6 2-152 15,0 0-48 1,5 0-32-16,0 0-256 0,0 0-400 0,0 0-280 15,0 0 447-15,10 0 345 16,1 2 160-16,0 5 48 0,4 8 16 31,-1 2 48-31,4 8 192 16,0-1 57-16,1-1-129 15,1 0-48-15,2-5-16 0,1-4-96 16,-4-9 8 0,-4-3 72-16,-2-2 8 0,-2-4 88 0,-3-15 176 31,-2-9-48-31,-6-6-56 0,0-5-72 15,0 1-184-15,-19 4 0 16,0 8-368-16,-2 10-248 0,0 16-112 16,0 0-1289-16,8 4-3176 15</inkml:trace>
  <inkml:trace contextRef="#ctx0" brushRef="#br0" timeOffset="37100">16612 5093 2512 0,'0'0'3081'0,"0"0"-1617"0,0 0-656 15,0 0-88 1,0 0 89-16,0 0 343 0,0 0-296 0,136-40-312 15,-97 25-136-15,-1-2-176 32,-4 2-104-17,2-2-128-15,-4 4-512 0,-1-6-632 0,-12 7-809 16,-7 4-1223-16</inkml:trace>
  <inkml:trace contextRef="#ctx0" brushRef="#br0" timeOffset="37436">16769 4917 5705 0,'0'0'2000'16,"0"0"-1608"-16,0 0 144 15,0 0 184-15,0 0 65 0,0 0-41 16,14 112-272-16,-2-73-144 0,-1 1 64 16,0 3-16-1,1 0-64-15,-4-3-64 16,3-8-136-1,-3-6-40-15,-5-8-64 0,5-4-8 16,-6-8 0-16,3-2-8 0,-3-2-8 16,2-2 8-16,0 0-40 31,5 0-64-31,4 0-208 0,16-30-592 15,-5 0-992-15,-1-4-3754 0</inkml:trace>
  <inkml:trace contextRef="#ctx0" brushRef="#br0" timeOffset="96021">4252 7120 3568 0,'0'0'3097'16,"0"0"-1769"-16,0 0-552 0,0 0 257 15,0 0 143 1,0 0-352-16,0 0-416 0,0 0-392 0,4 0-16 15,0 0-152-15,7 0-80 16,5 11 232 0,-1 3 0-16,6-1 96 15,-4 2 8-15,1-1-96 0,-5 0 40 16,3 0-48-16,-3-2 80 0,-2 2-32 15,1 0 56 1,-1 4 48-16,-6 0 128 16,1 4 96-16,-1 2 40 15,-5 2 40-15,0-1-71 16,0-1 7-16,0-3 48 0,0 1-72 15,-11 1-80 17,-5 1 64-32,-2 1-120 0,-5 5-80 0,-1 1-40 15,0-1-112-15,0 0 8 16,3-6-8-1,3-2 0-15,5-6 8 0,3-5 64 0,4-6 0 16,1-3-16-16,3-2 64 16,2 0 0-16,-4 0-24 0,0 0-96 31,-10-16-816-16,-6-4-1360-15,-1-4-3274 0</inkml:trace>
  <inkml:trace contextRef="#ctx0" brushRef="#br0" timeOffset="98630">250 7028 704 0,'0'0'2736'0,"0"0"-1095"0,0 0-465 16,0 0 88-16,0 0-112 0,0 0-175 16,0 0-241-16,0 0-72 15,-5 0-120 1,0 0-88-16,-1 0-64 15,-2 4-64-15,-1 0-80 0,-2 3-56 16,-2-1-64-16,0 1-56 16,2-1 32-16,3 3-40 15,-3-1-56 1,1 1 64-16,3 1-16 0,-5 3 16 15,0-2-72-15,1 4-8 16,4-1-8-16,-4 0 8 16,0 4-48-16,3 0 56 0,-4 0 0 15,4-2 8 1,-1 0 72-16,-1-4-32 15,4-2 0-15,1-2 40 32,-2 0-15-32,2-4 7 0,5 2-72 0,-3-2 0 0,0 0-8 15,3 0 0-15,-2 3-8 0,2-2-48 16,-3 1 48-16,3 0-49 31,0 0 57-31,0 1 0 16,0-1 0-16,0 1 0 0,0-1 0 15,0-2 8-15,0 3-8 16,0-3 8-1,0 0-8-15,0-1 0 16,0 1-8-16,0 2 8 16,0 0-64-16,0 3 16 15,0-1 48-15,0-1-24 0,0-1 16 16,0 3-8-16,0-3-32 0,0-1 40 15,0 1-64-15,5-2 64 16,1 3-112-16,-1-3 40 16,2 2-16-1,2 0 96-15,-2-1-8 16,1 2-56-16,0-3 64 0,2 0 0 0,-5 0 8 15,4 0 0-15,-1 0 0 16,2-1-8 0,1 1-8-16,2-2 0 15,0 3 8-15,-2-3 0 16,2 0 0-16,2 0-8 15,-4 0 0-15,4-2 8 0,-4 2 0 32,-1-2 0-32,-1 0 0 0,3 0-16 15,-4 0 0-15,0 0 8 16,2 0 0-16,-2 0 0 15,0 0-40 1,-3 0 32-16,3 0-40 0,-2 0 48 0,2 0-40 16,3-2 48-16,2-2-8 0,-1 0 8 31,-1-1 0-31,0 1 0 15,-1 1 0-15,-2-1-8 16,-1 2 8-16,-3 2 0 0,-2 0 0 16,-2 0 0-16,3 0 0 15,-3 0 8-15,0 0-8 16,0 0 8-1,0 0 0-15,0 0 8 0,0 0-8 16,0 0 48-16,0 0-8 16,0 0 16-16,0 0 0 0,0 0 56 15,0 0-16-15,0 0-8 16,0 0 8-1,0 0-48-15,0 0 0 16,0 0 16-16,0 0-15 0,0 0 31 16,0 0-8-1,0 0-8-15,0 0-24 0,0 0-32 0,0 0 40 16,0 0-56-16,0 0 0 31,0 0-128-31,0 6-393 0,0 14-863 16,0 2-3665-16</inkml:trace>
  <inkml:trace contextRef="#ctx0" brushRef="#br0" timeOffset="109793">4956 7135 4961 0,'-5'0'3128'31,"3"0"-1511"-31,2 0-409 0,0 0-104 16,0 0-136-16,0 2-448 0,0-2-448 15,0 2-72-15,0-2-136 16,0 2-64-16,2 0 48 0,14 0 136 16,3 0 16-1,4-2 0 1,3 0 16-16,0 0-16 15,-2 0-152-15,-5 0-392 0,-3-4-120 0,-3 0 48 32,-5 0 128-32,-4 2 256 0,-4 2 232 0,0 0 136 0,0 0 320 15,0 0 248-15,0 0 56 31,0 0-216-15,0 10-288-16,-2 3-256 0,-3 10-48 0,2 3-32 16,3 4 80-16,0 2-8 15,0 2-72-15,0-2-16 0,-2-2 40 31,1 0-24-31,-4-3-72 16,3-5 72-16,-4-5 0 0,1-2 64 16,0-7 16-16,0-2 48 15,0-3 72-15,5-3 72 16,0 0 168-16,0 0 72 0,0 0-136 31,0 0-296-31,0 0-48 16,0 0-128-16,0 0-80 0,0 0-32 15,8-3 160-15,5-5 128 16,8-2-8-16,-1-5-16 0,2-3-368 0,9-11-688 15,-7 3-1024 1,-1 3-2001 15</inkml:trace>
  <inkml:trace contextRef="#ctx0" brushRef="#br0" timeOffset="110063">5240 7081 1824 0,'0'0'3289'15,"0"0"-1969"1,0 0-648-16,0 0-88 0,0 0 0 0,0 0 464 31,16 73-175-31,-5-34-153 16,1 1-168-16,-4 0-176 15,0-2-264-15,-5-3-48 0,5-6 8 16,-6-3-72-16,1-5-104 16,0-8-392-16,-3-2-688 0,0-9-521 31,0-2-631-31,0 0-665 0</inkml:trace>
  <inkml:trace contextRef="#ctx0" brushRef="#br0" timeOffset="110604">5204 7060 576 0,'0'0'1656'0,"0"0"-912"15,0 0 208-15,0 0-55 16,0 0 15-16,0 0-184 16,0 0-232-16,118 28-32 0,-97-13-104 15,-5 1 24-15,-1 0-8 16,-4 0 32-16,-4 2 33 15,-1-2-121-15,-3 2 8 16,-3-2-128 0,0 2 48-16,0-1-48 15,-3-4-48-15,-8 1-16 0,-4-4 8 16,-1 0 8-16,0-2-88 15,-2-1-64-15,5-3 0 0,2-3 0 32,3 1 0-32,5-2-72 15,3 0-56-15,0 0-56 0,0 0-96 31,0 0 16-31,0 0-64 16,11 0 232-16,5 0 96 16,2 0 80-16,5 0-8 0,1 0 8 15,2 0-72 1,3 0 72-16,0 4-8 0,-7 2-64 0,-1 0 0 15,-3 1 0-15,-5-3 0 0,-7 0 0 16,1-3 0-16,-5 1 40 16,-2-2 16-16,0 0-64 15,0 0-592 1,0 0-1457-16,0 0-3072 0</inkml:trace>
  <inkml:trace contextRef="#ctx0" brushRef="#br0" timeOffset="111365">5661 7062 1488 0,'0'0'3945'0,"0"0"-2537"0,0 0 72 16,0 0 57 0,0 0-321-16,0 0-408 15,-71-49-168-15,58 45 40 16,2 2-56-16,5 2-135 0,1 0-129 15,-2 0-208-15,2 4-152 16,-1 9-80-16,0 8 32 0,1 3-16 31,5 3-8-31,0 8-56 16,0 1 40-16,1 0 0 0,15-2 24 31,2 0-193-31,2-6-7 0,1-4-56 0,-2-6-24 16,2-4-16-16,-2-6-48 0,-2-4 48 31,-3-2 40-31,1-2 128 15,1 0 16-15,-5-4 104 0,0-11 72 16,-6-4 0-16,0-5 80 16,-5-2 72-16,0-4 232 15,0-1 152-15,0 4 16 0,-10-1-40 16,-1 4-120-16,0 5 73 15,-1 6-185 1,4 5-72-16,0 3-120 16,-1 3-88-16,1 2-696 0,-13 0-1201 15,6 13-2200-15,0-1-2888 16</inkml:trace>
  <inkml:trace contextRef="#ctx0" brushRef="#br0" timeOffset="111704">5616 7254 3168 0,'0'0'3065'0,"0"0"-1761"16,0 0-584-16,0 0-280 15,0 0-440 1,0 0 56-16,0 0 280 16,84 25-39-16,-56-13-121 15,-1 0 0-15,2-2 112 16,-6 2-8-16,-1-4-128 0,-2 0-24 15,-1-1-16-15,-8-3 8 16,4-1-56-16,-7-1 16 0,0 0-64 31,-5-2 56-31,-3 0 8 0,0 0-80 16,0 0-96-16,0-5-1280 15,-11-8-4010-15</inkml:trace>
  <inkml:trace contextRef="#ctx0" brushRef="#br0" timeOffset="112537">5873 6996 2592 0,'0'0'2064'0,"0"0"-1079"16,0 0 119-1,0 0 88-15,0 0-344 0,0 0-536 16,0 0 81-16,0 0 199 15,53 94-208-15,-32-51 40 0,-1 1-240 16,1-1 48 0,-4-4-144-16,-2-5-32 15,-2-9-56-15,-2-8 0 16,-3-2 8-16,-5-10 40 15,1-1 56-15,-3-4 168 16,-1 0 200-16,0 0 88 0,0 0-24 16,0 0-136-16,0 0-135 0,0 0-241 31,7 0-24-31,-2 0-153 15,3 0-55-15,9-2 208 16,4-3 0-16,5-4 8 0,3 3 40 16,0-2-40-16,4 0-8 15,-3 0 0-15,-2 4 8 0,-2 0-8 16,-2 0-8-1,-3 2 8-15,-3 2 0 16,-7 0-8-16,-5 0 8 16,-1 0 0-16,-5 0 0 0,0 0-24 15,0 0-904-15,-11 0-1848 16</inkml:trace>
  <inkml:trace contextRef="#ctx0" brushRef="#br0" timeOffset="114773">7005 7069 56 0,'0'0'7753'0,"0"0"-5592"16,0 0-1033-16,0 0-176 0,0 0-384 16,0 0-496-1,0 0 160-15,34 119 208 16,-8-62-32-16,4 1-135 15,-4-2-193-15,-1-3 64 16,-6-8-64-16,-1-5 16 0,-4-5-32 16,-1-10-64-1,-8-6-304 1,-2-9-297-16,-3-8-431 0,0-2-816 15,0-8-417-15,-8-10-3072 0</inkml:trace>
  <inkml:trace contextRef="#ctx0" brushRef="#br0" timeOffset="115034">7036 7105 1632 0,'0'0'2856'0,"0"0"-1839"15,0 0 47-15,0 0 80 0,0 0-136 16,0 0-71-1,132 4-321 1,-98 7-232-16,-3 4-24 0,-1 1 0 0,-5 2-40 16,-3 6-16-16,-2 0-80 15,-6 6 56 1,-6 4 136-16,-5 3-56 0,-3 0-64 0,0 1-16 31,-4 0-128-31,-11-4-39 0,-4-2-113 16,-1-6-361-16,-7-9-911 15,4-9-640 1,9-8-2929-16</inkml:trace>
  <inkml:trace contextRef="#ctx0" brushRef="#br0" timeOffset="115456">7341 7267 4616 0,'0'0'729'16,"0"0"-33"-16,0 0 480 31,0 0-56-31,0 0-264 0,79 113-319 16,-64-79-281-16,1-2-64 0,-8-8-120 15,3-6 8-15,-8-6-8 16,-1-6-16-16,-2-6 360 16,0 0 552-1,0 0 64-15,0-13-248 16,0-8-784-16,-5-9-224 0,5-7-240 15,0-1-176-15,5 4-16 16,13 6 64-16,-2 11 216 0,2 6 208 16,-1 7 56-16,1 4 8 0,-2 0 8 31,-3 10 96-16,0 8 160-15,-2 4 24 0,2 5 152 0,-3-2-136 16,-2-1-112-16,3-3-72 16,-6-8 32-16,2-4-48 0,-7-5 0 31,0-4-8-31,0 0-256 0,0-21-504 0,-5-7-1233 0,-5 0-2432 15</inkml:trace>
  <inkml:trace contextRef="#ctx0" brushRef="#br0" timeOffset="116077">7573 7122 1720 0,'0'0'3897'0,"0"0"-2401"16,0 0 16-16,0 0-191 15,0 0-513-15,0 0-536 16,0 0-264-16,12 19 88 0,2-4-32 15,4 6 24-15,3 3-88 16,-2 2 0 0,4 1-232-16,-4-6-72 15,-4 1 8-15,-2-3 176 0,-2-8 120 16,-3-1-8-16,-1-6-8 0,-6-2 8 31,-1-2 8-31,0 0 96 0,0-4-40 16,0-12-56-16,0-4-176 15,0 3-136-15,0 0 24 31,4 3-57-31,2 8-71 0,5 4-96 0,1 2 144 0,4 0 8 16,-5 4 216-16,2 6 144 0,5 0 80 16,-7-4 24-16,2 0-16 31,2-3-40-31,-1-3-32 0,-3 0 0 15,1 0 112-15,1 0-24 16,-4-11-24-16,-1-3 32 0,0-4-48 16,-6-2 24-16,-2-2 32 31,0 0-16-31,-5 1 40 15,-11 2-16-15,-3 4-32 0,-1 6-88 16,3 5 160-16,0 4 121 16,6 0-81-16,0 11-136 0,4 10-16 15,2 5 152-15,5 0 24 16,0 2-104-1,0 0 24-15,7-4-24 32,9-2-72-32,0-3-56 0,2-6-56 0,1-3 56 0,-2-1 0 15,0-7 0-15,3-2-336 0,4 0-664 16,-3-2-945-1,-5-11-1360-15</inkml:trace>
  <inkml:trace contextRef="#ctx0" brushRef="#br0" timeOffset="116380">8034 7161 1136 0,'0'0'3064'0,"0"0"-1743"16,0 0-617-16,0 0 576 0,0 0-32 15,0 0-327 1,55 80-265-16,-34-52-280 0,0 2-160 0,1-2-160 15,-2-3-8-15,-4-6-32 32,-3-4 40-32,-7-8-56 15,-1-3 0-15,-3-2 96 0,-2-2 240 16,0 0 592-16,0-6 184 47,-13-12-728-47,1-3-312 0,3-10-72 15,2-1-24-15,7 0-152 16,0-2-256-16,5-6-480 0,11 9-1096 15,-4 10-3121-15</inkml:trace>
  <inkml:trace contextRef="#ctx0" brushRef="#br0" timeOffset="120700">8413 7211 3424 0,'0'0'1152'31,"0"0"-607"-31,0 0 759 16,0 2 384-16,0-2-263 0,0 0-321 15,0 2-304-15,0-2-176 16,0 0-88-16,0 2-160 0,0-2-120 16,0 0-144-16,0 0-112 15,0 0 0-15,0 0-88 0,0 0 8 16,0 0 8-16,0 0 16 15,0 0 48-15,0 0-40 0,7-6 48 16,4-12 72 0,7-12 64-16,6-9-8 0,8-10-56 31,4-7-24-31,3-1-48 0,1 3-48 15,-1 6-24 1,-7 7-136-16,-6 14 80 0,-8 7 120 0,-7 10-64 16,-6 5 40-16,-5 5 32 15,0 0 128-15,0 0 240 16,0 0 160-1,0 0-39-15,0 0-209 0,0 0-280 16,0 0-304-16,-3 0-1025 16,-6-2-3120-16</inkml:trace>
  <inkml:trace contextRef="#ctx0" brushRef="#br0" timeOffset="121925">8625 6753 312 0,'0'0'1096'16,"0"0"-8"-1,0 0 296-15,0 0 1 0,0 0-289 0,0 0-208 0,0 0-96 32,0 0-80-32,0 0-103 15,0 0-89 1,0 0-80-16,0 0 32 0,0 0-64 0,0 0-120 15,0 0-56-15,0 0-56 16,0 0-72-16,0 0-96 0,0-2-8 31,0 1-120-31,6-3 88 0,12-2 32 16,0 0 8-16,6-1 0 15,2 1-8-15,-2 3 8 16,2-1 0-16,0 2 0 16,-5 2 8-16,1-2-16 0,-4 2 8 31,-7 0-8-31,1 0 0 0,-7 0-8 15,-2 0 8-15,-3 0 8 16,0 0 0-16,0 0 112 16,0 0-8-16,0 0-24 0,0 0 0 15,0 0-8-15,0 0 40 16,0 0 0-1,0 0-40-15,0 0-72 0,0 0 48 16,0 0 16-16,0 2 16 16,0 7 80-16,0 6 88 15,0 0 0-15,0 6-256 0,-8 13-72 16,-8-6-2184-1,-2-2-5866-15</inkml:trace>
  <inkml:trace contextRef="#ctx0" brushRef="#br0" timeOffset="154012">13048 4767 960 0,'0'0'2688'0,"-3"-2"-871"0,3 2-297 16,-2-2 120-16,2 2-167 16,0 0-369-16,-1 0-416 15,1 0-120-15,0 0-72 0,0 0-64 31,0 0-184-31,0 0-240 16,0 0-8 0,0 2-208-16,9 8 160 0,14 1 48 0,6 6 168 0,5-2-16 15,3 4 0-15,5-1 33 16,2 2-57-16,4 0-32 15,1-2-40 1,-3 2-32-16,0-4 48 16,-4-2-72-16,-7-4 8 0,-12-2 0 0,-4-4 8 15,-8 0-8-15,-7-2 48 16,-3-2 32-1,3 0 16-15,-4 0 24 16,0 0-128-16,0 0-424 16,0-15-793-16,0-6-1567 15,-5 1-6418-15</inkml:trace>
  <inkml:trace contextRef="#ctx0" brushRef="#br0" timeOffset="154608">13495 4724 1504 0,'0'0'2176'16,"0"0"-1135"-1,0 0 303-15,0 0 272 16,0 0-136-16,0 0-335 16,0 0-201-16,-22 9-272 0,2 6-344 15,-9 12-32-15,-3 6 32 16,-7 9 160-16,1 5-272 0,0-2 16 31,5-2 49-31,5-7-17 16,5-8-120-16,4-3 16 15,5-8-40-15,2-2 0 0,1-6 8 16,6-1 0-16,-1-4-48 15,4-4-8-15,-1 0-72 0,3 0-336 16,0-6-1001 0,0-9-2647-16</inkml:trace>
  <inkml:trace contextRef="#ctx0" brushRef="#br0" timeOffset="170087">15383 2994 3712 0,'0'0'2241'16,"0"0"-945"-16,0 0 8 15,0 0 41-15,0 0-393 0,-3 2-520 16,3-2-304 0,0 0-128-16,11 2 0 0,12-2 0 15,11 0 520-15,5 0-56 0,6-12-136 31,3-7-152-31,1 0-40 32,-7-3 40-32,-7 1-120 0,-9 6 16 0,-8 4-72 0,-8 3 8 15,-4 6 48-15,-6 0-56 16,2 2 0-16,-2 0-416 0,0-5-984 31,0 1-1657-31,0 0-3904 0</inkml:trace>
  <inkml:trace contextRef="#ctx0" brushRef="#br0" timeOffset="170469">15624 3134 4640 0,'0'0'1929'16,"0"0"-833"-16,0 0 408 0,0 0-343 0,0 0-585 31,0 0-568-31,0 0 432 16,-3 119 344-16,3-66 48 0,0 8 8 15,0 3-279-15,0 1-65 32,0-3-144-32,-5-7 24 0,2-6 80 0,-1-9-240 0,4-10-104 31,0-8-112-31,0-10 0 0,0-9-1016 15,0-3-1089 1,0 0-2512-16</inkml:trace>
  <inkml:trace contextRef="#ctx0" brushRef="#br0" timeOffset="170991">15821 3469 5065 0,'0'0'792'31,"0"0"-448"-31,0 0 720 31,0 0-64-31,0 0-144 0,0 0-247 0,110-52-297 0,-91 34-168 16,-4 4-32-16,-7 4 56 15,-8 3 40-15,0 4 256 0,0-1 384 32,0 0-328-32,-8 0-440 15,-8-2-80-15,-2 4-288 0,-2 2 104 16,-1 0 56-16,0 0 0 15,2 12 120 1,-4 6-64-16,4 4 72 0,0 2 88 0,4 2 8 31,9 2-88-31,4 0 0 16,2-1 56-16,0-2-56 31,0-3 32-31,8-3-40 0,8-6-8 0,4-5-64 0,1-3 32 0,3-5 32 16,5 0-200-16,11-35-848 15,-9 1-1393 1,-2-4-4320-16</inkml:trace>
  <inkml:trace contextRef="#ctx0" brushRef="#br0" timeOffset="171320">16089 3212 5537 0,'0'0'1472'16,"0"0"-344"-16,0 0 377 0,0 0-497 16,0 0-528-1,-63 111-416-15,63-89-64 0,0-2-88 0,0-2 32 16,15-1-96-16,-2-2-56 31,1-1 40-15,5-4 40-16,-4-2-56 0,3-2 56 0,-2-2 64 15,0 0 56-15,-3-2 8 0,-2 1 0 16,-4 0 0-16,-2 1 0 15,-5 4 0 17,0 2 48-32,0 4 392 0,-9 6 80 0,-10 4-248 15,-4 0-272-15,-7-1-792 16,6-10-1505-16,6-7-2592 0</inkml:trace>
  <inkml:trace contextRef="#ctx0" brushRef="#br0" timeOffset="171535">16141 3400 4440 0,'0'0'2321'0,"0"0"-1161"0,0 0 577 0,0 0-409 0,0 0-464 15,118-43-416-15,-86 29-280 16,0-2-64-16,-3-1-104 0,-3 4-504 31,-3-1-528-31,-10-4-544 16,-2 6-865-16,-8-1-1672 15</inkml:trace>
  <inkml:trace contextRef="#ctx0" brushRef="#br0" timeOffset="171748">16286 3154 1144 0,'0'0'5129'0,"0"0"-3601"16,0 0-520-16,0 0 353 0,0 0-537 15,0 0-216-15,-5 111-112 31,5-68-56-31,0 4-96 16,7-3-104-16,-1-4-96 0,2 0-64 16,-1-6-80-16,-2-2-504 15,-1-4-1048-15,1-7-1721 0,-5-13-4743 0</inkml:trace>
  <inkml:trace contextRef="#ctx0" brushRef="#br0" timeOffset="172318">16501 3405 3712 0,'0'0'2129'15,"0"0"-1625"-15,0 0-48 16,0 0 384-16,0 0 64 0,0 0-224 31,64 0-191-31,-46-3-145 16,-2-4 40-16,1-5-160 0,-8-1-88 15,-1 2 16 1,-6-1-72-16,-2-2 48 0,0 0-48 16,-2-3-80-16,-12 2-280 0,-4 0-240 15,0 6 304-15,4 5 96 16,-1 4 120-1,1 0 0-15,-1 6 8 0,2 12 56 16,2 5 48-16,4 4 40 16,3 1-48-16,4 2 248 15,0-2-120-15,0-2 32 16,3-3-104-16,10-6-32 15,0-2-8-15,4-4-64 16,1-3-48 0,5-4-8-16,-4-4-152 15,9 0-544-15,6-14-712 16,-4-6-1097-16,-7-1-2576 15</inkml:trace>
  <inkml:trace contextRef="#ctx0" brushRef="#br0" timeOffset="172659">16754 3174 5153 0,'0'0'2528'16,"0"0"-1888"-16,0 0-296 0,0 0 585 15,0 0 135-15,0 0-296 16,55 119-200-16,-39-85-40 31,-4 2-32-31,2 0-64 0,-1-4 0 16,-3-2-103-16,-2-4-81 15,-3-8-96-15,0-6-88 0,-5-6 0 0,0-4 24 16,0-2 136-16,0 0 120 15,0 0 256-15,0 0 16 16,-10-4-512-16,2-4-104 16,1 0 0-1,4-4-40-15,3-6-104 16,0-6-56-16,12-12-88 0,10-12-368 0,9-11-400 15,11-26-697-15,-7 10-1055 16,-9 13-3378-16</inkml:trace>
  <inkml:trace contextRef="#ctx0" brushRef="#br0" timeOffset="175390">17268 3423 184 0,'0'0'4945'16,"0"0"-3625"-16,0 0-632 15,0 0 368-15,0 0-24 16,-3 2-319-1,3-2-329-15,0 0-72 16,0 0 88-16,0 0-56 0,0 0-40 16,0 0-152-16,0 0-72 15,0 0 16 1,0-2-40-16,8-6 80 0,10-7 32 0,7 0 16 31,11-7-8-31,11-3-40 16,6 0-56-1,8-1-80-15,4 4 0 0,1 1 0 0,2 8 0 0,-7 3 0 16,-6 1-8-1,-5 3-8 1,-12 2 8-16,-5 2 0 16,-8 2-56-16,-8 0 64 0,-4 0 0 15,-3 0-8-15,-2 0 8 16,-5 0 0-16,-1 0 0 15,-2 0 0 1,0-3-200-16,0-1-1400 0,0 0-2905 16</inkml:trace>
  <inkml:trace contextRef="#ctx0" brushRef="#br0" timeOffset="175748">17877 3070 4600 0,'0'0'2137'0,"0"0"-1665"16,0 0-144-16,0 0 616 15,0 0-96-15,0 0-375 0,139 14-185 16,-99-8-80-16,-1 3-8 16,-5-2-88-16,-8 3 64 15,-7 3 72 1,-3-4 72-16,-11 3 88 0,-5 3 104 15,0 2 184-15,0 9 312 16,-21 4-215 0,-5 6-361-16,-5 0-256 0,1-1-176 0,4-10-728 15,10-10-1297 1,4-11-2672-16</inkml:trace>
  <inkml:trace contextRef="#ctx0" brushRef="#br0" timeOffset="177022">18633 2912 1200 0,'0'0'4201'0,"0"0"-2281"16,0 0 56-16,0 0-15 0,0 0-545 16,0 0-664-16,0 0-464 15,-91 52-184 1,67-20 72-16,6 0-23 0,10 0-153 15,5-2-32-15,3-6-89 16,0-2 49-16,11-4-112 16,9-6-120-1,7-2-88-15,4-2 88 0,3-3 32 16,3-3-32-16,-7 0-56 15,-2 2 64-15,-9-1 24 0,-4 5 56 32,-9 0 16-32,-6 5 64 0,0 0 136 0,-3 6 320 15,-15 1 144-15,-3-2-192 0,-1-7-272 31,1-4-304-15,8-7-1008-16,5-9-1433 0,4-12-2376 0</inkml:trace>
  <inkml:trace contextRef="#ctx0" brushRef="#br0" timeOffset="177225">18783 2950 4320 0,'0'0'1537'15,"0"0"-673"-15,0 0 200 16,0 0-88-16,0 0 121 0,0 0-177 15,42 82-352-15,-26-54-312 32,-2-2-144-32,3-2-112 0,-1-1-152 0,-2-8-1032 31,9-7-1033-31,-5-3-695 0,-2-5-1641 0</inkml:trace>
  <inkml:trace contextRef="#ctx0" brushRef="#br0" timeOffset="177479">18952 2899 2656 0,'0'0'2809'15,"0"0"-1497"-15,0 0-320 16,0 0 320-16,0 0 17 16,-32 133-129-16,21-77-352 0,-1 4 24 15,-2-2-127 1,1-1-265-16,2-7-200 15,1-8-80-15,5-6-128 16,2-10-72-16,0-6-128 16,3-8-841-16,0-12-839 0,0 0-2345 31,6-8-2456-31</inkml:trace>
  <inkml:trace contextRef="#ctx0" brushRef="#br0" timeOffset="177896">19128 2845 2536 0,'0'0'4745'0,"0"0"-2496"0,0 0-265 0,0 0-448 16,0 0-760-16,0 0-279 16,-85 88-217-16,77-59-280 15,4-3 0-15,4-2-152 0,4-4-24 16,15-2-16-16,2-3-41 15,3-4 33-15,1-3-56 0,-1-2-56 16,-2 1 56 0,-4-4 104-1,-5 1 32-15,-3 0 56 0,-9 0 0 16,-1-2 8-16,0 4 56 15,0 3 304 1,-13 4-152-16,-6 4-152 0,-7 0-744 0,10 0-1336 16,2-10-3362-16</inkml:trace>
  <inkml:trace contextRef="#ctx0" brushRef="#br0" timeOffset="178725">19492 2657 3200 0,'0'0'1953'15,"0"0"-409"-15,0 0 352 0,0 0-415 16,0 0-353-16,0 0-512 15,0 0-432-15,0 0 168 0,-5 107 552 16,5-51-87-16,6 3-113 16,4 1-80-1,0-5-224 1,-1-7-216-16,8-10-96 0,0-10-88 0,1-5-424 15,1-12-696-15,4-9-217 16,-4-2-175-16,4-8-96 0,-2-20-361 31,-3-2 41-31,-5-2 239 16,-4 8 521-16,-2 8 1168 15,-2 9 784-15,-2 7 393 0,2 0-641 16,3 7 656 0,3 3-8-16,4 0-520 0,-1-4-240 0,4-2-15 15,0-4-41-15,-4 0-64 31,-4-3 0-31,0-6 40 16,-5-1 112-16,-5-3 64 0,0 4-168 16,-5-1-352-16,-13 2-120 0,-3 1-832 15,3 5-232-15,5 1-305 16,7 1-1799-16,6-2-1489 15</inkml:trace>
  <inkml:trace contextRef="#ctx0" brushRef="#br0" timeOffset="179390">20049 2796 1584 0,'0'0'4561'16,"0"0"-2473"-16,0 0-335 0,0 0 151 15,0 0-544-15,0 0-543 16,0 0-505-16,-76 39-312 0,65-9 16 0,6 4-16 15,5-1 0 1,0-3-104 0,0-6 8-1,11-2 16-15,2-6 32 0,0-7-73 0,3-2-143 16,0-5-88-16,2-2-88 15,1-2 88-15,2-18-128 0,-3-8-176 32,-3-6-56-32,-1-6 40 15,-9-3-57-15,-5 5-151 0,0 8 600 16,0 8 280-16,0 10 808 15,-8 6 97-15,2 6 143 0,1 0 64 32,5 0-328-32,0 0-576 15,0 4-208-15,0 13 0 16,0 2 0-16,0 9 232 0,3 6-48 15,8 4 64 1,1 9-64-16,-3 3 201 0,6 8 95 16,-7 2-152-16,3 0-152 0,0 0-48 15,-4-2-40 16,3-5-80-31,-2-4 56 0,3-2-64 0,-1-5 64 0,-2-1-56 16,-3-4 0-16,-4-3 0 16,-1-3-8-16,0-7 0 15,0-5-8-15,0-4 8 16,0-7 8-16,0-5 72 15,0-3 56-15,0 0 104 16,0 0 56-16,-6 0-96 0,-6 0-192 16,-7-11-8-1,-2-10-72-15,-3-3-32 0,1-6-96 16,2-2 104-1,7 0-16-15,6-2 96 16,8-2-80-16,0-4-56 16,19-6-288-16,31-24-889 0,-6 10-1079 15,-4 5-4506-15</inkml:trace>
  <inkml:trace contextRef="#ctx0" brushRef="#br0" timeOffset="181030">17279 2667 4745 0,'0'0'2736'0,"0"0"-1672"16,0 0-79-16,0 0-25 15,0 0-400-15,0-2-432 0,7-2-48 16,10-2 72-16,3-2 0 16,2-2-144-1,1 0 88-15,-4-2-96 16,-1 2-264-16,-5 1 112 0,-5 4 24 15,-5 3 128 1,-3 0 136-16,0 2 176 0,0 0 240 0,0 0 112 16,0 0-176-1,0 0-208 1,0 4-280-16,0 8-72 15,0 8-144-15,0 10 216 0,0 8 64 16,0 6 32-16,0 4-80 0,-6 2-16 16,1 1-104-1,-3-5-152 1,0-5-136-16,-2-4 8 0,-1-7 72 15,0-6 144-15,-2-6 168 16,1-6 88-16,1-5 40 0,5-4-8 16,1-1 216-16,5-2 192 15,0 0-144 1,0 0-384-16,0 0-96 15,10-5-192-15,14-10 288 16,0-1 48-16,5-4 8 0,5-4-56 31,-3 1-240-31,7-7-1184 0,-7 9-1145 0,-12 3-2592 0</inkml:trace>
  <inkml:trace contextRef="#ctx0" brushRef="#br0" timeOffset="181432">17533 2837 720 0,'0'0'2144'16,"0"0"-1144"-16,0 0 145 15,0 0 183-15,0 0-136 0,0 0-384 16,0 0-288-16,11 111-112 15,-6-90-151-15,-3 0 7 16,-2-5-112-16,0-4-72 16,0-6-8-16,0-4 56 15,0-2 184-15,0 0 264 16,0 0 120-16,0 0-80 0,0-14-400 15,1-8-216-15,4-8-512 16,5-4 56 0,1 0 120-16,4 4 88 15,1 7-16 1,-5 12 112-16,0 7-8 0,1 4 0 0,-4 0 32 15,1 4 128-15,1 11 8 16,-2 6 48-16,0-3 0 0,2 1-56 31,1 0-904-31,-1-6-1649 16,0-7-2968-16</inkml:trace>
  <inkml:trace contextRef="#ctx0" brushRef="#br0" timeOffset="181809">17775 2570 3144 0,'0'0'2457'16,"0"0"-1713"-16,0 0-136 15,0 0 368-15,0 0-264 16,0 0-176-16,6 119-151 15,3-83-177 1,-3 3 48-16,-3-4-88 0,5 1-64 16,-4 0-88-16,0-2-16 0,3-4 48 15,-2-1-32-15,0-5-16 16,1-2 0-1,-4-4-16-15,4-4 16 16,-6-4 0-16,0-4 16 16,0-2-8-16,0-1 64 0,0-3 88 15,0 1 248-15,0-1 280 31,-6 0-48-31,-7 0-608 0,-10 0-32 0,-8 0-712 0,-2-10-1288 32,5-4-4058-32</inkml:trace>
  <inkml:trace contextRef="#ctx0" brushRef="#br0" timeOffset="182271">17701 2811 3592 0,'0'0'2105'0,"0"0"-1513"0,0 0 96 31,0 0 80-31,0 0-80 0,0 0-296 0,142-64-272 0,-113 52-72 31,-2 2-48-31,-6 6 0 16,-4 4-48-16,-5 0-40 15,0 2-32-15,-4 14 56 0,-2 5 64 16,-1 2 120-16,0 1-56 0,-3 0 80 16,2-1 16-16,0-6-112 15,-1-2-48 1,2-5-8-16,1-5 0 15,4-3-88-15,-2-2 8 16,3 0 88-16,1 0 80 0,2-13 48 16,1-6-24-16,-4-2 57 15,-3-1 63-15,-3 1 192 31,-5 2 256-31,0-2-64 0,-5 3-120 16,-13 0-216-16,-1 4-272 16,-12 10-568-1,4 4-1088-15,-1 0-1657 0</inkml:trace>
  <inkml:trace contextRef="#ctx0" brushRef="#br0" timeOffset="193066">17486 4129 6625 0,'0'0'2512'16,"0"0"-983"-16,0 0 111 0,0 0-136 16,0 0-559-1,0 2-945-15,5 16-8 16,6 10 8-16,0 14 136 15,4 12 296-15,-2 5-104 0,1-1-80 16,-6-7-160-16,4-6-24 16,-6-9 56-16,1-10-120 0,-2-10-8 31,-1-4-352-31,-4-8-432 15,0-4-225 1,0 0-151-16,0-4-344 0,0-12-929 0,-11-3-5512 0</inkml:trace>
  <inkml:trace contextRef="#ctx0" brushRef="#br0" timeOffset="193409">17483 4127 1120 0,'0'0'5417'0,"0"0"-4105"16,0 0-832-16,0 0 192 0,0 0-239 15,8-4-305-15,11 4 40 16,9 0 32-16,2 0-48 0,1 6 128 15,-2 8 32 1,-5 4 128-16,-3 4 48 31,-3 0-96-31,-7 2 88 0,-1 4-168 0,-8 0 40 0,-2 6 160 16,0 2-79-16,0 3-129 15,-16-3-56-15,-1 0-112 0,0-4-8 32,0-4-128-32,1-6-96 15,-1-4-1049-15,2-6-1623 0,4-6-3185 16</inkml:trace>
  <inkml:trace contextRef="#ctx0" brushRef="#br0" timeOffset="193970">17740 4353 4352 0,'0'0'2201'0,"0"0"-1665"0,0 0 488 15,0 0 104-15,0 0-191 16,0 0-217-16,0 0-224 0,0 0-160 16,75 115-56-16,-68-89-72 15,-1 0-80 1,-2-2-48-16,-4-4-16 15,0-4 0-15,0-6 8 16,0-2 32-16,0-4 48 0,0-4 16 16,0 0 40-16,0 0 48 0,0 0-128 15,0-14-128-15,0-8-464 16,0-8-224-1,4-2 184-15,9 0 88 16,7 1 168 0,-4 10 120-16,2 3 112 0,-5 3-104 0,3 3 120 15,-5 7 0-15,2-1 0 16,-2 4-8-16,-3 0 8 0,4 2-8 15,-3 0-72 1,-1 0 56 0,2 6-72-16,-2 7 96 0,-5 4 64 15,-1 2 120-15,1 2 120 16,-3-1 16-16,0-3-112 15,0-2-56-15,0-3-104 0,0-6-48 16,0-5-104-16,0-1-504 31,0 0-688-31,0-1-793 0,0-13-2608 0</inkml:trace>
  <inkml:trace contextRef="#ctx0" brushRef="#br0" timeOffset="194563">17969 4165 2712 0,'0'0'3969'0,"0"0"-2721"0,0 0-336 16,0 0-127-16,0 0-561 15,0 0-136 1,0 0 56-16,53 38-64 15,-37-14-32-15,2 4 64 0,1 4-112 16,-7 0-88-16,4-2-248 16,-5-6 192-16,4-3 16 15,-7-6 72-15,0-4 48 0,-2-5-48 31,2-2 0-31,0-2-8 0,-1 0-1 32,4-2 17-32,1 0 48 0,0 0 8 0,3 0 8 15,1-8 40-15,-1-7 1 0,-2 0-41 16,1-4 64-16,-3 2 24 31,-4-2-96-31,-2 1 64 0,-4 2 0 16,-1-2-64-16,0 2 88 15,0 4-32-15,0 2-48 16,0 4 288-16,-1 4 176 15,-4 2 232 1,0 0-88-16,-1 0-112 0,-1 6-352 16,-1 13-160-16,-3 0-80 0,4 7 72 15,6 2-64-15,-1 1 56 16,2-3-48-16,0-2 16 15,0-3 32-15,10-4-48 0,1-3 0 16,4-4 8 0,1-4-72-16,0-4-8 15,2-2 88-15,3 0 40 16,-2 0 8-16,4-6-192 0,-1-10-104 15,1-3-328-15,3-8-728 16,-5 3-1185 0,-7 1-2656-1</inkml:trace>
  <inkml:trace contextRef="#ctx0" brushRef="#br0" timeOffset="194924">18500 4171 1792 0,'0'0'2432'0,"0"0"-1679"15,0 0 415-15,0 0 144 16,0 0-232-16,0 0-328 16,0 0-255-16,76 108-185 0,-63-76-104 31,5-2-88-31,-10 1-112 0,6-7 0 15,-6-7 56-15,-1-2 0 0,-2-5-56 16,-5-5 8-16,0-1 88 16,0-4 0-16,0 2 80 15,0-2 104-15,0 0 176 16,0 0-136-1,-5 0-192-15,-2 0-112 16,3 0-24-16,2-2 0 0,2-6-120 16,0-3-64-16,0-8 8 0,21-3 104 31,3-5 72-31,7-3-328 0,16-17-624 0,-7 7-921 0,-9 6-3040 15</inkml:trace>
  <inkml:trace contextRef="#ctx0" brushRef="#br0" timeOffset="198483">19085 4390 5217 0,'0'0'2600'0,"0"0"-1352"16,0 0 377-16,0 0 63 16,-10 2-376-16,10-2-575 0,0 0-337 15,0 0-224 1,0 0-176-1,0 0-16-15,13 2-312 0,16 0 328 16,11-2 64-16,10 0 96 16,7 0 64-16,4-9-96 0,-4-3-8 15,-4-1-112-15,-6-2 8 0,-5 4-8 31,-6-2 64-31,-3 3-72 16,-10 1 0 0,-4 0-240-16,-7 1-240 0,-1 0-313 0,-1-5-663 15,-4 2-1080-15,-1-1-2617 0</inkml:trace>
  <inkml:trace contextRef="#ctx0" brushRef="#br0" timeOffset="198737">19585 4163 3688 0,'0'0'2297'0,"0"0"-1601"32,0 0-504-32,0 0 432 0,0 0 256 15,0 0-384-15,115 38-184 16,-84-28-144-16,-4-2-55 0,1 2 39 15,-6 2 24-15,-4 0 112 0,-5 1 8 16,-7 0 80 0,-6 1 16-1,0 2 168 1,-8 7 64-16,-18-2-608 0,-16 9-16 0,7-7-1360 15,4-9-2561-15</inkml:trace>
  <inkml:trace contextRef="#ctx0" brushRef="#br0" timeOffset="199309">19979 3910 1640 0,'0'0'4033'15,"0"0"-2377"1,0 0 176-16,0 0 105 16,0 0-769-1,0 0-624-15,0 0-320 0,-11 98 320 0,11-43 297 16,0 5-145-16,8-4-160 15,2-6-216-15,3-7-144 0,0-9-176 32,3-6 56-32,0-9-56 15,-1-2-336-15,1-10-904 0,0-7-617 16,13 0-823-16,-5-17-609 15,0-5-2448-15</inkml:trace>
  <inkml:trace contextRef="#ctx0" brushRef="#br0" timeOffset="199567">20275 4179 3816 0,'0'0'2945'0,"0"0"-1937"0,0 0-72 0,0 0 353 16,0 0-433-16,14 125-448 31,1-99-240-31,1-9-96 15,2-2 32-15,1-7-32 0,1-5 24 16,-6-3 8-16,2 0 32 0,-4-7 64 16,-4-14 112-16,-3-1 16 0,-5-6-72 15,0-4-232 1,-4-2-24-1,-13 0-384-15,2 6-448 16,-1 8-48-16,9 11-96 0,1 6-849 0,6 3-2176 16</inkml:trace>
  <inkml:trace contextRef="#ctx0" brushRef="#br0" timeOffset="200189">20603 3974 3024 0,'0'0'2633'0,"0"0"-769"16,0 0 193 0,0 0-401-16,0 0-632 0,0 0-568 0,0 0-280 15,-76 72-168-15,63-40 144 16,3 3-96-16,7-5-56 0,3-2 0 15,0-4-16-15,0 0 16 32,3-5-56-32,9-4 56 15,-1-2-16-15,0-6-288 0,4-1-416 16,-2-6-288-16,4 0-416 15,4 0-457-15,5-4-487 16,0-8-121-16,2-2 1345 0,-3-2 800 16,-5 2 344-16,-7 2 392 15,-4 0 624 1,-7 2 688-1,-2 2 329-15,0 0-137 0,0 0-231 0,-8 0-329 16,-5 2-360-16,2 2-440 0,-1-1-224 0,4 4-64 16,5 1-48-1,-3 0-72 1,4 0-128-16,2 8-360 15,0 12 144-15,0 6 208 0,0 0-48 16,11 0 48-16,1-1-40 16,1-8 32-16,1-2-96 15,-3-4-224-15,1-5-224 0,-1-6 0 31,5 0-288-31,-5-2 128 0,1-18-9 16,-1-5-159-16,0-6-328 16,-7 1 384-16,0 4 432 15,-2 6 400-15,-2 8 368 0,0 6 1224 31,0 6-96-31,0 0-1135 16,0 0-361-16,5 6-88 0,0 8 88 16,0 0 96-16,3-2-96 15,6-4-417-15,1-4-1455 0,-7-4-2033 0</inkml:trace>
  <inkml:trace contextRef="#ctx0" brushRef="#br0" timeOffset="200423">20877 4042 72 0,'0'0'6873'16,"0"0"-5833"-16,0 0-800 15,0 0 488-15,0 0-167 16,0 0-297-16,0 0-104 0,0 0-160 15,123-64-328-15,-110 55-585 0,-5 1-607 32,-8-5-520-32,0 3-273 15,0 3-510 1</inkml:trace>
  <inkml:trace contextRef="#ctx0" brushRef="#br0" timeOffset="200597">20877 4042 24 0,'117'-132'2296'0,"-122"132"40"0,-2 0-303 16,2 0-241-16,1 0-287 31,2 0-281-31,2 0-440 16,0 12-440-16,0 4-96 0,0 9 208 15,0 5-16-15,0 2-216 16,6 0-136 0,-1 0-88-16,3-2-24 0,2-4-752 0,9-6-1040 15,-1-6-1345-15,0-8-1856 0</inkml:trace>
  <inkml:trace contextRef="#ctx0" brushRef="#br0" timeOffset="200953">21166 4171 1584 0,'0'0'1936'15,"0"0"153"-15,0 0-505 16,0 0-392-1,0 0-336 1,0 0-367-16,0 0-329 16,94-104-104-16,-83 79-56 0,1 4-56 15,-4-1-16-15,-8 1 16 16,0 2-96-16,0 0-32 15,-8 5-113-15,-4 4 145 0,-4 6 152 32,5 4 256-32,-2 0 249 15,2 6-73 1,-2 11-192-16,1 4 96 0,1 1-40 0,3 3-32 15,-2-1-8-15,4 2 0 0,3-3-72 32,-1 2-64-17,4-3-16-15,0-2-56 0,4-2-48 0,5-4-8 16,8-4 0-16,0-2 8 15,3-4 0-15,4-4-296 16,13 0-736-16,-5-10-1033 16,-7-6-3824-16</inkml:trace>
  <inkml:trace contextRef="#ctx0" brushRef="#br0" timeOffset="205015">21564 4155 4488 0,'0'0'1825'0,"0"0"-1161"16,0 0 96-16,0 0-32 16,0 0-192-16,0 0-328 15,6 0-72-15,14 0 273 0,9 0 167 16,9 0 16-16,12-6-208 31,5-6-104-31,7 0-104 0,6 0-120 0,-2-2 16 16,0 2-64-16,-5 1 16 15,-7 2-16-15,-11 1 8 16,-7 2-16-16,-10 4 8 0,-12-1-8 15,-3 1-8-15,-11 0-120 16,0-5-320-16,0-3-632 16,0 1-1945-16</inkml:trace>
  <inkml:trace contextRef="#ctx0" brushRef="#br0" timeOffset="206109">22077 3894 2136 0,'0'0'1640'0,"0"0"-231"0,0 0-57 0,0 0-96 16,0 0-224-1,0 0-175-15,0 0-81 16,0 0-56-16,0 0-136 15,0 0-88-15,0 0-160 16,0 0-104-16,0 0-56 16,0 0-8-16,0 0-40 0,0 0-64 31,0 0-64-31,10 3 8 0,13 4 56 15,6 3 48-15,3 5 8 16,5-2-64-16,-1 4-48 16,-4 0 72-16,0 2-72 0,-4-4 0 31,-3 2-8-31,-5-2-96 15,-4-2-104-15,-5-1-32 0,-3-5 56 16,-1-1 72-16,-4-1 96 16,-1-5 8-16,-2 2 8 15,0-2 88-15,0 0 80 0,0 0 344 16,0 0 257-16,0 4 231 15,-12 6-120 1,-9 12-888-16,-11 8-24 16,-15 26-1456-16,7-6-1513 15,11-7-5897-15</inkml:trace>
  <inkml:trace contextRef="#ctx0" brushRef="#br0" timeOffset="207246">22428 3076 4560 0,'0'0'2417'0,"0"0"-881"0,0 0-87 15,0 0-257-15,0 0-448 31,0 0-640-31,0 0-32 16,34 2 64-16,-5-2 264 0,6 0 120 16,-1 0-248-16,2-8-192 15,-6 0-80-15,-1 2-336 16,-4 2-760-16,-6 4-864 0,-1 0-1201 31,-13 0-1600-31</inkml:trace>
  <inkml:trace contextRef="#ctx0" brushRef="#br0" timeOffset="207431">22626 3170 3696 0,'0'0'1633'0,"0"0"-529"0,0 0 376 0,0 0-288 15,-16 143-359-15,16-101-409 0,0 2-232 16,0-2-136-16,0-4-56 15,3-6-104-15,7 0-864 0,0-7-1241 32,-4-14-2000-32</inkml:trace>
  <inkml:trace contextRef="#ctx0" brushRef="#br0" timeOffset="207743">22736 3425 904 0,'0'0'2168'31,"0"0"-584"-31,0 0 33 16,0 0-337-1,0 0-240-15,0 0-296 0,0 0-423 0,120-60-41 16,-109 48-152-16,-5-1-56 0,-4 4 32 16,-2-1 64-16,0-1-168 31,-8 1-80-31,-13 3-8 15,-3 5-240-15,-2 2 128 0,0 0 56 16,0 13-8-16,7 10 152 0,3 3 0 16,4 2 112-16,9 0 8 15,3 0 112-15,0-4-24 16,0-4-160-1,3-3-48-15,9-6-72 16,1-5-104-16,4-6-369 0,16-10-655 16,-4-16-872-16,-5-2-897 15</inkml:trace>
  <inkml:trace contextRef="#ctx0" brushRef="#br0" timeOffset="207978">22736 3425 3880 0,'149'-125'2177'0,"-156"125"-505"0,2 0-344 16,1 2-631-16,4 9-369 15,0-1-256 1,0 3-72-16,4 2-16 0,8-1-48 0,-4-2 64 16,3 2 0-16,-4-3 0 0,1 2 0 15,-4-3-56-15,-2 2-8 16,-2 0 64-1,0 2 176-15,-5 2 32 0,-11 3-208 0,-19 6-320 16,4-3-1817-16,7-5-3472 0</inkml:trace>
  <inkml:trace contextRef="#ctx0" brushRef="#br0" timeOffset="208154">22940 3381 1480 0,'0'0'2032'0,"0"0"9"0,0 0-769 15,0 0-512-15,0 0-304 16,0 0-392-16,118-71-64 16,-99 58-1224-1,-9 1-985-15,-2 3-743 0</inkml:trace>
  <inkml:trace contextRef="#ctx0" brushRef="#br0" timeOffset="208337">23009 3176 720 0,'0'0'4121'0,"0"0"-2401"31,0 0 96-31,0 0-439 15,0 0-457 1,0 0-736-16,0 0 56 0,0 0 144 0,-11 119 16 16,11-85-88-16,0 0-176 15,5-4-72-15,-1-2-64 0,11 2-424 31,-4-6-1664-31,5-8-2841 0</inkml:trace>
  <inkml:trace contextRef="#ctx0" brushRef="#br0" timeOffset="208659">23419 3176 5297 0,'0'0'2512'15,"0"0"-879"-15,0 0 183 16,0 0-608 0,-106 92-632-16,94-65-392 0,9-1-184 0,3-2-8 15,0-4-120-15,5-2-56 0,13-2-272 16,6-4-344-16,8-6-416 15,17-6-649 1,-7-4-727-16,-2-10-1969 0</inkml:trace>
  <inkml:trace contextRef="#ctx0" brushRef="#br0" timeOffset="209021">23582 3259 1512 0,'0'0'4193'16,"0"0"-2321"-16,0 0-216 16,0 0-455-16,0 0-401 0,0 0-288 31,0 0-328-31,0 0-112 15,0 0 24-15,-74 111-96 0,74-92 8 16,5-8-8-16,3 0-120 0,3-5-280 16,1-6-296-16,2 0-136 15,1-4 103-15,4-14-327 16,-4-4 48-1,-3-4-72-15,0 4 744 16,-9 1 336-16,-1 10 496 0,-2 5 728 0,0 4 569 16,0 2-217-1,0 0-680-15,0 0-376 0,0 8-440 16,0 3-32-1,0 8-48-15,1-2 120 16,6 4-16 0,2-5-104-16,-1-2 0 0,4-6-528 0,-1-2-536 15,2-6-897-15,10-3-399 16,-6-14-265-16,3-5-439 0</inkml:trace>
  <inkml:trace contextRef="#ctx0" brushRef="#br0" timeOffset="209309">23791 3178 3568 0,'0'0'2329'15,"0"0"-753"-15,0 0-584 0,0 0-95 16,0 0-217-16,0 0-552 31,0 0-128-31,-62 111-328 16,64-94-72-16,16 0-105 0,1-4-47 15,0 0 160-15,1-5 160 16,-2-2 128-16,-2-1 80 0,-3-3 16 16,-7 3 0-16,-3-3 8 15,-3 0 0 1,0 0 464-16,0 2 456 15,-3 4 97-15,-16 4-633 0,-4 4-384 16,-4 6-800-16,6-2-1633 0,5-8-3080 31</inkml:trace>
  <inkml:trace contextRef="#ctx0" brushRef="#br0" timeOffset="209671">23994 3331 80 0,'0'0'1112'0,"0"0"-240"0,0 0-536 0,0 0-128 16,0 0-48-16,0 0-96 15,66-83-8-15,-66 73 240 0,0 1 240 31,0-4-216-31,-1 3 64 16,-9 1 33-16,-3 3 135 16,2 1 200-16,-2 5 424 0,0 0-40 15,-3 0-231-15,0 9-409 16,4 6-152-1,1 8 32-15,1 1-16 16,6 2-120-16,4-1-136 0,0-2-24 16,0-3-80-16,11-3 0 15,3-4-240 1,6-7-408-16,-1-4-489 0,12-2-391 15,-4-16-1064 1,-4-2-1305-16</inkml:trace>
  <inkml:trace contextRef="#ctx0" brushRef="#br0" timeOffset="209960">24173 3154 904 0,'0'0'2928'15,"0"0"-551"-15,0 0 31 16,0 0-623-16,0 0-801 16,0 0-392-1,0 0-384-15,0 0-192 16,-33 84-16-16,28-59-72 0,5-3-16 15,0-7-96-15,0 0-56 32,5-3-8-32,6-6-16 0,2-1 16 15,0-3-16-15,0-2-48 16,1 0 136-16,-1 0-16 15,-3 0 24 1,-7 0 0-16,2 3-32 0,-5-1 71 0,0 2 17 31,-8 14-240-31,-13 2-424 0,-4 0-3601 0</inkml:trace>
  <inkml:trace contextRef="#ctx0" brushRef="#br0" timeOffset="210548">23234 3658 704 0,'0'0'5281'16,"0"0"-3657"0,0 0-72-1,0 0-719-15,0 0-761 0,0 0 112 0,0 0 224 16,16 76-112-16,-10-54-72 15,1-2-128-15,-3-2-96 16,0 0-688-16,-4 2-1041 0,0-4-1183 16,-4-8-2713-1</inkml:trace>
  <inkml:trace contextRef="#ctx0" brushRef="#br0" timeOffset="210773">23179 3784 624 0,'0'0'4265'0,"0"0"-3649"31,0 0-304-31,0 0 424 0,0 0 136 16,0 0-264-16,0 0-168 16,82 106-112-16,-63-93-16 0,-1-4-39 15,-3-5 23-15,-7-2-80 16,3-2 64-16,-6 0 32 15,3-14 104-15,6-26-416 0,-1 4-680 16,-3 0-3209 0</inkml:trace>
  <inkml:trace contextRef="#ctx0" brushRef="#br0" timeOffset="211330">22756 4213 3712 0,'0'0'2961'16,"0"0"-1713"-1,0 0-96-15,0 0-583 0,0 0-393 16,0 0 232-16,48 36-144 0,-32-12-56 16,-3 5-112-16,-2 1 32 15,-4 2-32-15,-4-2-96 0,-3 0-616 31,0-2-761-31,0-10-1159 16,0-9-2289-16</inkml:trace>
  <inkml:trace contextRef="#ctx0" brushRef="#br0" timeOffset="211591">22857 4140 1408 0,'0'0'2520'0,"0"0"-1687"0,0 0 535 16,0 0-200-16,0 0-192 15,0 0-184-15,0 0-119 32,128 49-81-32,-109-33-104 0,-3 0-128 15,-6 1 8-15,-7 0-120 16,-3 5-48-16,0 5 16 15,-11 3 8-15,-13 2-224 0,0-2-376 16,4-6-664-16,4-10-496 16,10-14-449-16,2 0-872 0,4-6-1503 0</inkml:trace>
  <inkml:trace contextRef="#ctx0" brushRef="#br0" timeOffset="211948">23056 4319 80 0,'0'0'1816'31,"0"0"168"-31,0 0-359 16,0 0-329-16,0 0-288 0,0 0-304 15,0 0-344-15,77 53-152 16,-72-42-48-16,-5 0-7 0,3-5 7 16,-3-2 24-16,0-2-40 15,0-2 48-15,0 0-192 16,0-8-240-1,0-9-633-15,4-4 193 16,4-3-40 0,3-1 120-16,4 3 176 0,-2 6 408 0,3 4 16 15,-5 8 248-15,-3 2-16 16,-1 2-24-16,1 0 56 0,-2 4-48 31,2 9 56-31,-5 2-8 16,5 2-104-16,-8-4-80 0,5 2-64 15,2-4 32-15,-7-3-48 16,1-4-248-16,3-2-344 15,-4-2-136-15,0 0 128 0,0-19-408 16,1-4-1417 0,-1 1 329-16</inkml:trace>
  <inkml:trace contextRef="#ctx0" brushRef="#br0" timeOffset="212436">23314 4199 1096 0,'0'0'1320'0,"0"0"8"0,0 0-456 15,0 0-23-15,0 0-41 0,0 0-200 16,37 56 88-16,-32-36-224 15,5 0-296-15,-4-2-72 0,4-1-96 32,-3-6 40-32,1-5-32 0,0-2-16 15,-3-4 0-15,3 0 0 16,-2-12-16-16,2-8-40 15,3-4-128-15,2 1-120 0,2-2 16 32,-4 7 56-32,4 2-32 15,-4 6 64-15,-4 2 120 0,-1 4 24 16,2 2-16-16,-5 2 64 15,1 0-48-15,-1 0 56 16,-3 0 8-16,0 0 128 0,0 0 280 16,0 0 256-16,-3 0-248 15,-9 0-264-15,1 0-16 0,0 2-96 31,-1 8 32-31,7 0-16 16,-3 4-64-16,8-1-8 0,0 0 0 16,0 2 8-16,0-6 16 0,2 1-8 15,8-2 32-15,1-1-40 16,0-5-8-16,2-2-224 15,5 0-176 1,0-4-368-16,8-22-376 0,-4 3-1433 16,-4 1-495-16</inkml:trace>
  <inkml:trace contextRef="#ctx0" brushRef="#br0" timeOffset="212858">23670 4145 2768 0,'0'0'1824'0,"0"0"-991"16,0 0-233-16,0 0 176 15,0 0-48-15,0 0-344 0,0 0-296 16,0 118-40-16,0-106-32 15,0-2 0-15,0-6-8 16,0-4 112 0,0 0 144-16,0 0 592 15,0 0-111-15,0-8-745 16,3-7-160-16,8-4-585 0,7-1-599 15,6 0-296 1,-1-2-57 0,4 2 297-16,-3 2 744 0,1 2 656 15,-8 4 200-15,1 1 512 16,-11 6 360-16,-3 1 145 15,-4 4 319-15,0 0-72 0,0 0-439 16,0 2-185-16,-6 10-280 16,-4 6-352-1,4-2-208-15,4 0-8 0,2-2-480 31,0-4-96-31,2-2 16 0,12 2 127 0,1-2 209 16,3 0 168-16,3 0 56 0,-4 1 8 0,-2 0-8 16,-1 1 0-1,-5 1 0 1,-6 0 0-16,-3 5 0 0,-3 0-48 15,-10-6-1840-15</inkml:trace>
  <inkml:trace contextRef="#ctx0" brushRef="#br0" timeOffset="214650">24230 3948 1088 0,'0'0'4649'16,"0"0"-2857"-16,0 0 121 0,0 0-249 15,0 0-880-15,0 0-672 16,0 0-112 0,6 0-64-16,6 0 64 15,-1 2 48 1,0-2-40-16,1 0-8 0,-4 0-136 0,-3 0-40 15,-1 0 8-15,-4 0 168 0,0 0 8 32,0 0 192-32,0 0 192 15,0 0-16-15,0 6-264 16,0 10-112-16,0 9-128 0,0 7 128 15,0 8 112-15,-4-1-48 0,2 0-64 32,-1-5-152-32,1-6-136 15,2-6-96-15,0-4-56 16,-5-6 64-16,4-5 168 0,1-5 208 15,0-2 152-15,0 0 256 16,0 0-48-16,0 0-360 0,1-9-104 16,15-7-512-16,15-14-528 15,-8 4-1105-15,-1 2-1640 0</inkml:trace>
  <inkml:trace contextRef="#ctx0" brushRef="#br0" timeOffset="214851">24435 3908 2960 0,'0'0'3913'15,"0"0"-2041"-15,0 0-167 16,0 0-569-16,0 0-680 0,0 30-360 16,0-3 288-16,0 5-40 0,0 2-96 15,0 2-136 1,0-2-48-16,0-4 0 0,0 0-64 0,3-6-232 31,-3-4-440-31,4-4-1040 16,-1-6-1065-16,-2-5-2096 15</inkml:trace>
  <inkml:trace contextRef="#ctx0" brushRef="#br0" timeOffset="215410">24503 3916 2712 0,'0'0'1880'0,"0"0"-943"15,0 0 191-15,0 0-176 0,0 0-136 32,0 0-40-32,0 0-287 15,0 0-121-15,87 54-64 0,-87-29-96 16,0 3 104-16,0 2-168 15,-11 2 0 1,-9-2-144-16,1-7-488 0,1-6 40 0,2-7-120 16,2-4-105-1,-1-6 417-15,4 0 256 16,9 0 224-1,-4 0 361-15,6 0-161 0,0 0-344 0,0 0-80 16,8 0-136-16,8 0 136 16,8 0-8-16,-1 0 8 15,-4 0-200 1,7 0-457-16,-7-10-335 0,4-4-464 15,-4-4-352-15,-3-3 79 0,1 2 705 16,-6 1 896-16,-5 4 128 16,-4 5 1016-1,-2 7 1225-15,0 2 103 16,0 0-1016-16,0 15-864 15,0 4-151-15,-5 4-1 0,5-3-104 16,0-5-128 0,0-2-80-16,0-9 0 0,0-2-56 15,0-2-64-15,3 0 120 0,5-10 48 31,-1-10 48-31,-1-4 40 16,-2-1 72-16,-4 2 120 16,0 1-192-16,0 3-136 0,-12 8-24 15,3 7-480-15,2 4-1457 16,4 0-2512-16</inkml:trace>
  <inkml:trace contextRef="#ctx0" brushRef="#br0" timeOffset="215899">24705 4085 2720 0,'0'0'2345'15,"0"0"-153"-15,0 0-168 16,0 0-815 0,0 0-673-16,0 0-320 0,0 2-216 0,5 6 80 15,6 1 80-15,3 2 8 31,1-3-56-31,-2 0-40 16,3-1-16-16,-3-2-56 0,-2-3-256 0,-3-2-856 16,0 0-1473-1,-6 0-2544 1</inkml:trace>
  <inkml:trace contextRef="#ctx0" brushRef="#br0" timeOffset="216351">24845 3822 2784 0,'0'0'2265'0,"0"0"-1489"32,0 0 432-32,0 0 32 0,0 0-360 15,0 0-71-15,0 0-273 16,2 120-224-16,6-93-64 15,-6 1-32-15,2-2-40 0,-2-3-128 32,0-2-40-32,2-5-8 15,0-6 0-15,-3-2 8 0,1-5-8 16,-2-1 0-16,5 0 0 15,-5 0 0-15,0 1-8 16,5-3-8-16,1 0-40 0,1 0 48 16,5 0 8-16,0 0 0 15,7 0 8 1,1-5 8-16,2-2-8 15,-2 1 0-15,-1 0 8 0,-1 2-16 16,-2 2-56-16,-5 2-96 16,-6 0-192-16,-3 0-528 15,-2 0-1089-15,0 0-3280 16</inkml:trace>
  <inkml:trace contextRef="#ctx0" brushRef="#br0" timeOffset="217997">23448 4600 80 0,'0'0'232'0,"0"0"-232"0,0 0-80 0,0 0-151 15</inkml:trace>
  <inkml:trace contextRef="#ctx0" brushRef="#br0" timeOffset="218263">23448 4600 144 0,'0'-10'968'15,"0"10"104"-15,0 0-32 16,0 2 40-16,0 0-119 16,0 4-153-16,0 2 56 0,0 6-192 0,0 3-264 15,0 2 56-15,0 1-168 16,7 1-120-16,-6-2-176 15,4 2 0 1,0 1-576-16,-5-7-1048 16,0 0-1537-16</inkml:trace>
  <inkml:trace contextRef="#ctx0" brushRef="#br0" timeOffset="218573">23382 4722 2632 0,'0'0'768'0,"0"0"-384"15,0 0 456 1,0 0 73-16,0 0-417 0,0 0-144 0,0 0 24 15,0 0-128-15,74 111 48 32,-64-102-136-32,-3-3-56 0,-1-1 0 15,-3-5 64-15,-3 0 104 16,3 0 120-16,1-5-304 0,7-29-88 15,2 0-1184-15,-2 2-3785 0</inkml:trace>
  <inkml:trace contextRef="#ctx0" brushRef="#br0" timeOffset="220108">22886 5047 312 0,'0'0'4072'16,"0"0"-2759"-16,0 0-25 15,0 0 176-15,0 0-383 16,0 0-553-16,-1 8-432 0,1 11 0 15,0 9-32-15,0 10 264 16,0 5-152 0,0 4-96-16,0-1 0 15,0-8-72-15,0-4 64 16,0-10 40-16,1-6 8 0,3-6-40 15,-1-7 0-15,-3-3-24 16,3-2 24-16,2 0-40 0,1 0-40 31,7 0-64-31,5-9-96 16,5-7-456-16,6-4-448 15,-3-2-465-15,3 2-287 0,0-4-433 16,-8 7 97-16,-5 4 184 0</inkml:trace>
  <inkml:trace contextRef="#ctx0" brushRef="#br0" timeOffset="220346">23095 5230 592 0,'0'0'2144'0,"0"0"105"0,0 0 31 0,0 0-408 16,0 0-455-16,0 0-769 15,0 0-496-15,0 0-16 16,0 0 48-16,-18 68-88 15,26-52-24-15,3-6-64 16,4-2-8-16,-4-8 0 31,0 0-88-31,1 0-56 0,2-10-32 16,-4-8-16-16,1-2-192 0,-3 0-32 15,-6 1-40-15,-2 2-160 16,0 2-273 0,-7 4-719-16,-7 5-2345 0</inkml:trace>
  <inkml:trace contextRef="#ctx0" brushRef="#br0" timeOffset="220865">23355 5140 1744 0,'0'0'3081'0,"0"0"-1073"0,0 0-272 16,0 0-567 0,0 0-609-16,0 0-272 0,0 0-232 31,-118 92 96-31,115-62-24 0,3-4-72 15,0-4-48-15,8-2-8 16,6-4 0-16,2-6-144 0,2-6-464 16,1-4-625-16,15-4-527 15,-5-16-664-15,-4-2-833 0</inkml:trace>
  <inkml:trace contextRef="#ctx0" brushRef="#br0" timeOffset="221216">23355 5140 1304 0,'127'22'3208'0,"-127"-22"-975"16,0 0-313-1,0 0-823-15,-8 8-633 16,2 5-280-16,-1 6-56 0,6 1-48 16,1 0-32-16,0 0-48 15,0-5 0 1,1-2-56-16,6-5-16 15,-1-4-16-15,5-4-120 0,-2 0-16 16,5 0-16-16,-3-18-144 16,6-2-337-1,0-2-143-15,-1-1 216 0,-4 6 424 0,-4 2 224 16,-3 5 240-16,-4 9 864 0,-1-1 209 31,0 2-129-15,0 0-264-16,0 0-376 0,0 0-344 0,0 7-192 15,0 6-8-15,0 3-80 16,5 0 80-16,6 0-56 0,2-2-304 15,5-2-232-15,0-6-520 16,6-6-545-16,-6 0-727 31,-2 0-817-31</inkml:trace>
  <inkml:trace contextRef="#ctx0" brushRef="#br0" timeOffset="221388">23754 5119 1632 0,'0'0'1680'0,"0"0"41"0,0 0-705 16,0 0-552-16,0 0-464 16,101-30-48-16,-85 22-1384 0,-4 1-1681 15</inkml:trace>
  <inkml:trace contextRef="#ctx0" brushRef="#br0" timeOffset="221582">23754 5119 4080 0,'25'-66'1721'0,"-25"74"-865"0,0 5 280 16,0 6-120-16,0 5-319 16,0 4-417-16,0-1-168 0,0 1-56 15,4-4-56-15,2-3-504 31,7-2-729-31,-3-6-879 16,-1-4-1817-16</inkml:trace>
  <inkml:trace contextRef="#ctx0" brushRef="#br0" timeOffset="221990">24018 5172 888 0,'0'0'1008'0,"0"0"-168"0,0 0-240 16,0 0-264-1,0 0-160-15,0 0-72 0,0 0-24 0,117-49-72 16,-109 39-8 0,-8 1 96-1,0 0 40-15,0-1 72 0,0 2 25 16,0 1-81-16,-12-4-64 0,1 3-16 15,-3 2 144-15,1 3 256 0,-2 3 408 32,-3 0 80-17,5 0-80-15,-4 7-224 0,1 12 17 16,4 2-313-16,4 5-152 0,3 4-88 15,5-1-40-15,0 1 24 16,0-4-16-16,10-2 80 16,3-6-32-1,3-6 96-15,-1-6-80 31,7-6-80-31,2 0-72 0,7-9-272 32,11-25-840-32,-5 4-1473 0,-6 0-2808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54:28.8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6067 6876 4424 0,'0'0'1425'16,"0"0"-1073"-16,0 0-144 0,0 0 312 15,0 0 0-15,0 0-120 32,0 0-216-32,0 0-104 0,0 0-72 15,0 0 88-15,0 0-40 16,3 0-48-16,-3 0-8 0,0 0-16 15,0 0 16-15,0 0 0 16,0 0 0-16,3 0 8 31,4 0-8-31,2 0 64 0,11 4 80 16,2 4 104-16,7 4-40 15,12 0-56 1,1 0-72-16,8 0-16 0,5 1 121 0,8-4 47 16,3 3 312-16,2-1-48 31,0-2-88-31,1 3-128 15,4 1-128 1,-4-2 8-16,10 2-152 0,0-3 64 0,9-1 24 0,2-1-32 0,2-1-56 16,0-3 56-1,3-4-8 1,-6 0-48-16,3 0 0 15,-1 0 0-15,2 0 0 0,4 2 80 16,3 5-72-16,4 3 32 16,-1 1 8-16,4-1 16 0,-4-3-16 15,2 0-56-15,15-7 64 0,18 0 40 31,19 0-96-31,3-9 104 16,-16 2-16-16,-15 5-16 31,-14 2-64-31,2 2-8 0,-2 14 0 0,6 2-8 0,2 2 72 0,-4-4-64 16,7-4 8-16,0-8-8 31,-3-4 88-15,6 0-40-16,1-6-40 15,-3-8-16-15,-1 4 96 16,-21 0-16-16,-18 3-8 0,-17 6-64 15,1 1 0 1,24 0 8-16,31 0-16 0,-2 14 8 16,-15 2 40-16,-16 0-32 0,-17-2-16 15,8-2 8-15,8-2-8 16,-3-4 0-1,1-6 0-15,-6 0 64 0,2 0-56 16,-2 0-8-16,-3 0 8 16,-4 0-8-16,-4 0 8 15,0 0-8-15,-7 0 0 16,-2 0 8-16,1 0-8 0,1 0 0 15,7-6 0-15,3 0 0 0,-2-3 8 16,5 4-8-16,-6 1 0 16,-9 2 0-1,-5 2-8-15,-11 0 0 16,-8 0 8-16,-6 0-8 15,-5 2 8-15,-6 0 0 0,-8 0 0 16,-1-2 0-16,-7 0 40 0,-1 0-40 31,-4 0 0-31,1 0 0 16,0 0 0-16,-3 0-8 15,5 0 0-15,0 0 8 0,0 0 0 16,-4 0 0 0,2 0 0-16,-1 0 8 0,-2 0 0 0,0 0-8 31,-5 4-56-31,-11 0-920 15,-13 4-3009-15</inkml:trace>
  <inkml:trace contextRef="#ctx0" brushRef="#br0" timeOffset="8914">5797 9365 864 0,'0'0'1760'0,"-35"0"-792"16,-14 0 153 0,-9-12 4496-1,-7-7-5433-15,30 2-176 0,-64-62 64 16,-1-9 32-16,2-8 432 15,2-8-384 1,61 50-40-16,1-3-104 16,2-1 200-16,6 2-200 46,0-3-8-30,5 6 0-16,8-1-8 0,2 3 8 0,4 5-72 16,6 6-40-16,1 6 64 15,0 5 32-15,0 6-72 0,0 1-16 16,11 0-88-16,4 2-72 15,7 0 8-15,1-1 72 0,30-17 24 16,12 4 32-16,9 0-456 0,13 2 528 16,-19 18 56-16,9 4 0 46,9 4-8-46,1 6 0 0,2 0 0 16,0 0-40-16,-5 4-161 16,1 6 73-16,-1-1 64 15,0-5 16 1,-4-2 56-16,-3-2 0 0,-7 0 8 0,-4 0-8 0,-3 0 0 15,-7 0 0-15,19 7 0 32,0 3 0-17,-10 1 0 1,0 0 8-16,-30-3 8 0,-1-2-16 31,-6 1 0-15,-4 0 0 15,-2 1-24-31,1 3 16 15,-4 1-64-15,-1 3 16 16,-5 4 40-16,2 3 16 0,2 25 144 31,1 6 48-31,-3 3 217 16,-1-1-401-1,-7-21 40-15,4 22-40 0,-3-1-8 0,2 2 72 32,-2-5-72-32,-7-22 0 0,4-2 8 15,0-6-8-15,-3-4-104 31,-2-3 8-31,0-8-17 0,0 15-7 0,0 8 120 0,-8 5 8 0,-7 3-8 16,-1-10-64-16,-5 4 56 16,2-2-8-16,-6-2 16 0,-1-3 16 15,-4 2-8 1,-1-3 0-16,-4 2 0 15,-1 0-8-15,-4 4 0 16,-2 2 0-16,-2 2-56 62,0 0 56-46,2-1 0 0,4-3 8-1,-4-6 0 1,1-2-8-16,1-4-8 15,-2-2 0-15,2-4 8 16,-1-2 64-16,1-2-48 0,-2-2-16 16,3-2 8-16,-6 0-8 0,3 0 0 15,-3 0-72-15,-65-4-112 31,11 0-48-31</inkml:trace>
  <inkml:trace contextRef="#ctx0" brushRef="#br0" timeOffset="14002">16806 9331 3848 0,'-5'0'504'0,"2"0"-31"0,-3 0-41 16,1 0-32-16,-2 0-72 15,-2 5-248-15,-3 5-80 16,-1 3 0-16,-3 0 0 0,-2 2 64 47,1-2 32-47,-6 0-16 15,2-3 240-15,-5-2 136 0,-3-3 64 16,-6 2-288-16,-3-5-24 0,-4 2-96 16,-3 0-32-16,2-2-72 62,-3 0 64-62,1 0-72 16,6 2-8-16,-1-2 8 0,1 1 8 15,4 0-8-15,-2-1 8 31,-2-2-8-31,2 0 0 0,-2 2-8 47,3-2 8-31,-6 0 0-16,5 0 0 15,-32 0 16-15,1 2-16 16,5 0 0-16,-5 0 8 16,34-2-8-1,-3 0 0-15,-3 0-56 16,1 0 56-16,0 0-8 0,5 0-40 15,-50-18 48-15,5-7-88 16,8 0 56-16,5-7 32 0,53 12 0 16,2-3-8-16,3-3 8 15,-2-4 8 32,0 0 40-47,-1-2-40 0,3-2 0 31,-3 0 48-31,-4-4-48 16,1-2 0-1,-3-3-8 1,3-2-48-16,-2-6-32 0,6-1-40 16,2-3-8-16,6-2 40 15,-1 3-16-15,3 3 48 16,-11-6 56 15,-2 9 0-31,-2 8 832 0,-4 8-832 16,11 19 0-1,-2-11-8-15,5-1-48 16,-3-4-120-16,5 1 168 15,3 10 0 1,0 2 0-16,0 0-16 0,0-2-48 31,11 2-8-31,6-3-32 16,8 2-40-16,71-36 80 15,7-1 16 17,8-6-184-32,6-2 240 0,-66 32 0 0,-1-1 8 0,-4 8-8 0,-4 3-8 31,-2 6 0-31,0 3-48 0,17 4 48 31,-2 1 0-31,-3 2-48 0,-1 2 56 0,-20 0-16 0,6 2 16 16,-1 0 0-16,4 0-16 46,7 0 8-46,-5 0 0 0,8 6 0 16,-2 0 8-16,4 0 0 31,0-1 0-31,1-1 0 16,2 3 0-16,3-1 0 0,2 2 0 15,-7-1 0-15,0 2 0 63,-1 1-8-48,-7 2-8-15,21 4 8 16,-3-2 0 15,4 0-16-31,-3-4 16 0,-17-4-64 0,-5-2 8 47,2 0 56-31,-6 0 0 15,0 2-48-31,-6 2 48 0,2 3-8 15,0-2-32 1,-4 3 40-16,4 5-64 0,-3-2 16 16,58 47 56-16,-2 2 0 0,-5 2-40 0,-3-1-16 15,-64-47 40-15,-10 28-40 16,-5-2 56-16,0-2 1008 62,-3 1-904-62,-2-28-48 16,-3 7-48 15,4 1-8-31,0-2 0 0,0 2 0 16,-2-7 0-16,1 0 0 0,-3 0 0 15,2 2 0-15,-3 2 8 16,1 0 0-16,2 0-8 0,3 0 0 15,3-3-88-15,0-2-88 16,0 11 80-16,0 1-64 16,0 3-184 15,-2 4 424-16,-16-10-72 32,1 1 40-47,-1 1 24 16,-6 1 16-1,-1-1 56 1,-4-2 40-16,-5 0 24 0,-4-4 56 16,-4 0-264-1,-4 0 0-15,-34 8-544 31,10-6-1192-31,6 0-3033 0</inkml:trace>
  <inkml:trace contextRef="#ctx0" brushRef="#br0" timeOffset="30144">11866 5170 3792 0,'0'0'2537'15,"0"0"-753"-15,0 0-335 16,0 0-25-16,-15 0-272 0,15 0-384 16,0 7-384-16,0 20-296 31,0 14 16-31,7 16 72 0,4 11-32 15,2 7-16 1,-2-4-80-16,1-5-40 0,-1-5 0 16,-3-11-8-16,-1-8-8 0,1-8-176 15,-5-10-248-15,2-7-456 16,-4-14-792-1,-1-3-1401-15,0 0-2200 0</inkml:trace>
  <inkml:trace contextRef="#ctx0" brushRef="#br0" timeOffset="30804">11809 5202 616 0,'0'0'3112'0,"0"0"-1263"0,0 0-489 15,0 0 64-15,0 0-263 32,0 0-457-32,0 0-528 0,0 0-176 15,0 0 0-15,38-19 240 16,-8 12 120-16,6 3-128 15,6-2-24-15,1 2 24 16,9-3-48-16,9 1 128 0,4-3-96 16,9-4-56-1,5-1-80-15,2 1-24 0,0-2-48 16,-2 4-8-16,-5 0-56 15,-3 1-248-15,-9 4-336 16,-12 2 280-16,-11 3 8 0,-12 1-200 16,-6 0 40-1,-13 0 64 1,0 0 167-16,-8 0 281 0,0 0 48 0,0 0 297 31,0 0 271-31,0 0-72 16,0 0-360-16,0 1-88 15,-5 1-96 1,2 2 0-16,2 0 0 0,-1 8-120 0,-1 6 32 0,1 9 16 15,2 10 64-15,0 12 8 16,0 7 0-16,0 3 64 16,2 2 0-1,9-1-16-15,2-8-40 16,3-7-8-16,-3-11-8 15,-3-13 0-15,-2-6 8 0,-8-9-16 16,0-6-328 0,0-2-424-16,-12-17-953 0,-7 0-5088 0</inkml:trace>
  <inkml:trace contextRef="#ctx0" brushRef="#br0" timeOffset="31525">11893 5808 696 0,'0'0'1336'0,"0"0"-344"31,0 0 56-31,0 0-39 15,0 0-17-15,0 0 40 0,0 0-176 16,73-17-200 0,-54 7-144-16,4 0-135 0,5 2-121 0,5 0 48 15,1 2-64-15,7 0-40 16,2 0 0-1,4 0-88 17,5 0 48-17,3-4 64-15,3-2-112 0,7-2 216 16,-1-4-16-16,4 0-184 15,-2 0-48-15,0 1-64 0,-3 6-8 16,0-1 8-16,-3 5-16 0,-7 3 0 16,-7 2 0-16,-8 2-8 15,-4 0-40-15,-10 0 48 16,-6 0 0-16,-6 0 16 0,-8 0-8 15,-2 0 40-15,-2 0 24 0,-6-3-72 16,-12-3-568-16,-13 2-2561 0</inkml:trace>
  <inkml:trace contextRef="#ctx0" brushRef="#br0" timeOffset="32139">13208 5224 7457 0,'0'0'2001'0,"0"0"-1569"0,0 0 168 0,-3 132 400 15,-4-88-272-15,7-5-448 16,0-5-280-16,0-11-32 0,0-7-432 15,0-8-560 1,0-8-753 0,0-4-999-16,0-16-1873 0</inkml:trace>
  <inkml:trace contextRef="#ctx0" brushRef="#br0" timeOffset="32520">13232 5115 3264 0,'0'0'1721'0,"0"0"-865"0,0 0 416 0,0 0-280 0,0 0 152 0,0 0-207 16,99 12-401-16,-83 3-208 31,-2 0-112-15,-7 5 16-16,-2 1-128 0,-5-2-8 0,0 2-88 15,-8-3 56-15,-7-2 24 16,-4-4-16-16,1-4 24 0,2-4-32 31,3-4-56-31,3 0-8 16,9 0 0-16,1 0-232 15,0 0-288-15,4 0-40 0,19 0 384 16,8 0 176-16,-5 8 0 16,6 4 8-16,-6 4 168 0,-7 6 104 15,-6 6-80 1,-11 2 56-16,-2 1 16 15,0-1-72-15,-15-4-72 16,-4-7-128-16,-1-8-104 0,-2-11-744 16,4-13-1217-16,7-13-2624 15</inkml:trace>
  <inkml:trace contextRef="#ctx0" brushRef="#br0" timeOffset="33233">13515 5040 4705 0,'0'0'1040'0,"0"0"-736"0,0 0 504 16,0 0 520-16,27 145-448 15,-20-88-351-15,-1 1-249 0,-1-6-72 16,3-10-136-16,-5-10-72 15,5-13-16-15,-4-10-96 16,4-9-192-16,-3 0-289 0,1-8-167 16,4-16 432-16,-1-6 280 31,-1-4-8-31,4 2-32 0,-4 6 40 15,2 5 48-15,-2 12-8 16,1 7 8-16,-2 2 152 16,1 6 456-16,2 14-112 15,-4 2-31-15,4 2-9 0,-2-4-264 0,3-5-192 16,-6-10 0-16,3-3-296 0,2-2-497 15,-2 0-223-15,3-16 576 16,2-2 312-16,-2-2 24 16,1 0 96-16,-3 6-8 15,-2 4 16-15,-2 3 0 16,-1 6 8-16,0 1 216 15,1 0 176-15,-1 0-16 16,3 0-184-16,1 0-144 0,2 0 0 16,1-6 16-16,-3-2-64 15,2-2-8 1,-2-2 0-16,1-2-48 31,-2-2 48-31,-1 0 0 0,1 1 0 0,-2 4-24 0,-5 3 24 16,0 3 0-16,0 5 304 15,0 0-8-15,-8 0 33 0,-7 5 159 31,2 7-144-31,-3-1 64 16,8 2 64-16,-2-1-120 0,9-1-72 16,1 2-104-16,0-2-120 15,0 2-8-15,6-3 40 16,12 1 8-16,-2 0-48 0,3-1-40 31,6-4-8-31,4-6-376 16,13 0-888-16,-4-16-1393 0,-4-4-3040 15</inkml:trace>
  <inkml:trace contextRef="#ctx0" brushRef="#br0" timeOffset="33695">14364 4861 4705 0,'0'0'2104'16,"0"0"-1392"-16,0 0-88 15,-69 120 0-15,49-56 249 0,4 2-273 16,5-3-272-16,11-11-328 16,0-16 0-16,3-14-224 0,17-10-32 31,2-10-32-31,7-2 32 15,2 0 96-15,3-10 160 0,-3-4 72 32,-2 2 0-32,-7 6-64 15,-4 4 0 1,-8 2 0-16,-7 0 168 0,-3 8 424 0,0 14 96 0,-18 5-392 15,-6 8-304 1,-2-1-16-16,4-7-560 0,5-23-768 0,6-4-937 16,11-4-3296-1</inkml:trace>
  <inkml:trace contextRef="#ctx0" brushRef="#br0" timeOffset="34849">14628 5057 2576 0,'0'0'2321'15,"0"0"-657"-15,0 0 240 16,0 0-535-16,0 0-769 0,0 0-224 31,-42 119 24-31,33-85 8 31,9-6-208-31,0-4-192 0,0-7-8 31,5-2-80-31,10-7-40 16,-1-4-136-16,6-4-264 16,-1 0-416-16,1-8 71 0,2-14-135 15,1-2-64-15,-2-2-680 16,0 0-105-1,-2 7 625-15,-3 10 880 0,-1 7 344 0,-7 2 992 16,-2 0 320-16,-1 13 9 16,-2 6-145-16,1-2-24 0,-3 2-24 0,-1-3-263 31,3-6-329-31,-3-4-296 0,0-4-144 15,0-2-96-15,0-2-128 0,0-19-112 0,2-6-672 16,0-8-321 0,6-1 529-16,-2 6 440 15,1 7 168 1,2 8 96-16,-4 11 0 15,3 4 336-15,-1 0 80 16,-1 2 0 0,2 8-88-16,4 1-160 0,-1-5-88 0,0-3-80 15,2-1-184 1,2-2-312-16,-2 0-376 0,1 0-24 0,2-5 272 15,0-5 232-15,-1-1 136 16,-1 1-56-16,-2-2 47 0,-6 0 121 16,1-1 144-16,-7 0 0 15,0 1 48-15,0 5 281 0,0 5 415 31,-5 2 192-15,-6 0 168-16,2 11-272 0,-2 12-408 16,5 5-176-16,1-1 169 0,3-1-105 15,2-5-232-15,0-6-80 16,0-4-80-16,8-5-112 15,4-6-241 1,-1 0-247-16,5 0-120 16,3-6 120-16,-1-9 40 0,6 0-144 15,-1-2-185-15,1 2-487 16,4 0 624-16,-4 3 528 15,0 1 304-15,-4 0 208 0,-4 3 192 16,-3 1-88 0,-5 1 80-16,-7-1-8 15,-1 3 216-15,0-2 153 16,0 0-305-16,0 1 72 0,0-2-48 0,0 1-168 15,-1 2-200 1,1 4-104-16,0 0-16 16,-4 0-88-16,4 0 104 15,0 0 24-15,-1 6 240 16,1 6 48-16,0 2 104 15,0 5 16-15,0-2 32 0,0 3-48 16,0-1-248 0,0-4-104-16,1-3-7 15,6-1-57-15,-1-5-89 16,4-1-199-16,-8-3-192 15,3 0-376-15,-4-2-320 16,2 0-120 0,-3 0-89-16,2-8 129 15,1-8 184-15,-1-3-304 0,4-4 1265 16,4-1 111-16,1-1 1207 15,2 2-159-15,2 1 120 16,-1 7 48-16,-1 0-95 0,2 7-177 16,-2 4-272-16,0 4-48 15,-2 0-24-15,2 4 24 0,0 14-231 16,1 4-161-1,1 4-232-15,3 14-104 16,-7-4-1009-16,-1-6-2912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1-03-18T02:23:28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8237 8802 0,'53'0'47,"35"0"-47,-17 0 15,17 0-15,18 0 16,-35 0-16,17 0 15,-18 0 1,-52 0-16</inkml:trace>
  <inkml:trace contextRef="#ctx0" brushRef="#br0" timeOffset="1507">13088 10178 0,'0'0'78,"35"17"-62,36-17-16,-1 18 15,19-18-15,16 35 16,89-35 0,-105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55:55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17077 4379 5209 0,'0'0'2632'0,"0"0"-1680"16,0 0 305-1,0 0 183-15,0 0-568 16,0 0 72-16,0 0-55 0,-3 0-161 15,3 0-72 1,0 0-120-16,0 0-128 0,-3 4-240 16,1 5-136-16,2 3-32 0,0 6-8 31,0 3 0-31,0 6 0 15,0 7-40-15,0 8 40 0,0 14 0 16,0 28 8-16,0 33-16 16,0 35 8-16,0 10-48 15,0-7 16-15,0-35 40 0,0-39 48 31,0-21-40-31,0-9 96 16,0 0 8-16,0-1-24 0,0-6-72 0,0-16-8 16,0-12-8-16,0-11-24 15,0-5-696-15,8-43-936 16,0-5-921-16,1-8-4320 0</inkml:trace>
  <inkml:trace contextRef="#ctx0" brushRef="#br0" timeOffset="1181">17124 4321 1400 0,'0'0'3032'0,"0"0"-1687"16,0 0-457-16,0 0 216 0,0-8-336 15,0 6-448-15,10 0-64 16,6 0-32 0,-1 2 89-16,1 0 23 0,3 0-16 0,-1 0 40 15,6 0 80-15,-1 0-160 16,4 0-96-16,2 0-16 0,7 0-16 31,-6 0-48-31,4-1-40 16,2 1-48-16,-2-2 40 15,0 2-48-15,-4 0 0 0,1-2 8 16,0 2-16-16,1-2 0 15,0-3 144-15,4 3-88 0,3-2-48 16,1 0-8 0,2 2 0-16,0 0 8 15,3 2-16-15,-3 0 8 16,-1 0-8-16,-4 0-56 0,-7 0 8 15,-7 2 56-15,-2 0-48 16,-8-2-8-16,-3 0 48 16,-4 0 0-1,-4 0 8-15,-2 0 56 0,0 0 88 16,0 0 96-16,0 0 144 15,0 0 0-15,0 0-144 0,0 0-152 16,0 0-40-16,0 2-48 16,0 0-64-1,0 4-64-15,0 3-8 16,0 2 120-16,-2 6 16 15,-1 2 0-15,3 7 0 0,0 3-8 16,0 6 8 0,0 6 0-16,0 7 16 0,0 4 56 0,5 8-8 31,4 5-16-31,-1 3 24 15,4 3-64-15,-1 4-8 16,-3-3 16-16,3-2-8 0,-4-1 0 16,3-5-8-16,-1-4 0 15,1-5 0-15,1-4 0 0,1-6-8 31,-3-6 0-31,-1-7 8 16,-3-7 0-16,0-6 0 0,-3-4 8 16,-2-7 0-16,0-5-8 0,0-3-64 15,0 0-136-15,0 0-312 16,0-19-1048-16,-2 1-1241 15,-8-1-2608 1</inkml:trace>
  <inkml:trace contextRef="#ctx0" brushRef="#br0" timeOffset="2543">17158 5746 2512 0,'0'0'1496'0,"0"0"-1024"16,0 0 257-16,0 0 263 0,0 0 112 15,0 0-208-15,0 0-224 0,23 1-135 16,-12-1 39-16,2 0 8 31,0 0 8-31,3 0-168 0,3 0-152 16,-2 0-16-16,0 0-48 0,4 0-32 15,-1 0-24-15,-1 0 32 16,2 0-72-16,-2-1-24 15,4 1-24-15,0 0-16 16,-1 0 80 0,3 0 16-16,-1 0-56 15,0 0 8-15,0 3 0 0,4 1-16 16,-3 0-32-16,3 0-40 0,1-2 40 15,2-2 64-15,3 2-96 0,1-2 41 32,-4 0-57-32,3 2 8 31,0 0-8-31,-4 2 8 0,4-1-8 0,-3-1 0 0,4 0 8 15,-4-2 0-15,-2 0 8 0,3 0-16 16,-6 0 8-16,2 0-8 31,-4 0 8-31,-1 0-8 16,-4 0 8-16,-1 0 0 0,-4-2 8 15,2 0-16-15,-4-3 8 16,4 3-8-16,0-2 0 16,2 0-8-16,0 0-40 0,-1 2 0 31,1 0 40-31,-7 2 0 31,1 0-49-31,-4 0 49 0,-2-2-48 0,2 2-64 16,-4 0-96-16,0-2 16 15,4 0 96-15,-4 1 56 0,1 1-24 16,-2-3 24-16,-3 1 40 15,0 2-40-15,0-2 48 16,0-2 0-16,0 0 0 0,0-2 0 16,0-2-56-16,0-4 0 15,-3 0-88-15,-2-1 8 0,-5 0 8 0,4-4-56 31,-1 2 80-31,-1-4 56 16,-2 0 48-16,2-1 0 16,-3-3 0-16,1 4 0 0,4-2 0 31,-2 3-16-31,0 4 8 15,1 1 8-15,2 2-56 0,2 5 56 16,-2 0 48-16,-1 3-48 16,1 1-128-16,-10-2-336 15,-1 1-720-15,2-1-1601 0</inkml:trace>
  <inkml:trace contextRef="#ctx0" brushRef="#br0" timeOffset="3761">17652 5480 104 0,'0'0'2216'31,"0"0"-496"-31,0 0-343 16,0 0-273-16,0 0-128 0,0 0-168 15,0 0-280-15,-30 2-144 16,25 2 49-16,2 2 119 0,-2 1 32 16,1 1-192-16,-2-1-8 31,4 3-104-31,-4 1-64 0,3 2-72 15,1 2-40-15,2 2-32 16,0 0-64-16,0 0 48 31,0 2-56-31,0-4 0 0,0 0 0 16,7-1-8-16,2-2 0 15,3-2 0-15,2-2-16 0,-3 0 16 16,2-2 8-16,5-2-8 0,-7-2-8 31,1-2 8-31,-1 0-96 0,0 0-40 0,2-2-16 0,-1-8 56 16,-1-4-96-1,0-2-104 1,-4-2 96 0,2 1 96-16,-6 2-8 0,2 1-56 0,-5 4 160 0,0 0 16 15,0 0 16-15,0-1 72 16,0 4 24-16,0-3-112 0,0 1 0 31,-1 3-168-31,-4 1 8 16,0 1 56-16,3 2 24 0,-4 2-8 15,3 0 88-15,1 0 104 16,-6 0 152-1,3 0-24-15,-4 0-128 0,0 0-8 0,0 0-16 32,1 0-8-32,-2 0-64 0,4 0 48 15,-3 0 0-15,1 0-56 16,0 0 0-16,-1 0 0 15,1 0-256-15,-1 0-632 0,1 0-1409 16,4 0-2768-16</inkml:trace>
  <inkml:trace contextRef="#ctx0" brushRef="#br0" timeOffset="5156">17357 4486 888 0,'0'0'1032'0,"0"0"40"0,0 0-184 16,0 0 57-16,0 0 71 15,0 0-32 1,0 0-24-16,-31 0-208 15,31 0-232-15,0 0-135 0,0 0-169 16,0 6-136-16,0 6-32 16,0 4 32-16,0 0-32 0,0 2-24 15,2-4-24 1,3-4-192-16,1-4-753 15,0-4-1495-15,-1-2-2721 16</inkml:trace>
  <inkml:trace contextRef="#ctx0" brushRef="#br0" timeOffset="5711">17357 4486 24 0,'37'-14'1560'16,"-32"14"-824"-16,-2 0 48 15,5 0 224-15,-3 0-119 0,6 0-241 16,1 0-152 0,2 0-128-16,5 1-88 15,-2-1-8-15,4 2 16 0,3-2-56 16,-5 0-112-16,7 2-112 15,1-2 8-15,-1 0 40 0,3 2-56 16,-4-2 0 0,-1 3-48-16,-5-3-16 31,-1 2-16-31,-2 0-88 0,-3-2-136 0,-3 0 16 0,-2 0 80 15,-2 0 80-15,-1 0 0 16,0 0 0-16,1 0 24 0,-6 0 48 31,4 0-16-31,-4 0-32 16,0 0 64-16,0 0 40 0,0 0 352 15,0 2 272-15,0 2-104 16,0 0-144 0,0 2-136-16,0 3-64 0,0 2-16 0,-4-1-8 31,4 2-48-31,0-4-96 15,0-2-8-15,0-2-232 16,-6-2-536-16,1-2-792 0,0 0-2497 0</inkml:trace>
  <inkml:trace contextRef="#ctx0" brushRef="#br0" timeOffset="6322">17310 4590 144 0,'0'0'1048'16,"0"0"-336"-16,0 0 248 15,0 0-48-15,0 0-152 32,0 0-39-32,18 0-121 0,-5 0-200 15,4 0 16-15,6 0-128 16,1 0 96-16,4 0 8 0,1 0-168 15,3 0-88 1,-1-4-48-16,-1 2-24 0,1 0-8 16,-3 2-48-1,-3 0 40-15,3 0 8 0,-4 0-48 16,-1 0-8-1,1 0 8-15,-5 2 8 0,4 0 48 0,-4-2-56 16,1 0 0-16,-4 0 0 16,-5 0 0-16,0 0 0 0,-4 0-8 15,-2 0 0 1,-5 0-48-16,0 0-584 15,0 0-1688-15</inkml:trace>
  <inkml:trace contextRef="#ctx0" brushRef="#br0" timeOffset="8370">18300 5454 3080 0,'0'0'1873'16,"0"0"-977"-16,0 0-168 0,0 0-136 31,0 0-328-31,0 0-136 16,-3 21 104-16,3-12 136 15,5 6-128 1,3 0-72-16,3 4 16 0,-1 2 0 0,-2 4 0 15,0 1-32 1,-5 2-23-16,2 0 23 0,-5 0-64 0,0-5-40 16,0 0-24-16,0-7-16 15,0-8 0-15,0-2 8 16,0-6 40-16,0 0 96 0,0 0-152 15,-8-24-360-15,-7-5-2409 16,-1-3-3192-16</inkml:trace>
  <inkml:trace contextRef="#ctx0" brushRef="#br0" timeOffset="9019">17341 4895 3080 0,'0'0'2393'0,"0"0"-1585"16,0 0-416 0,-41 108 312-1,28-62-24-15,2 5-216 0,0-6-248 0,4-5-144 16,2-6-48-16,5-8-16 0,-3-7-8 15,3-9-8-15,0-7-280 16,0-3-256 0,0 0-368-16,0-13-480 15,0-9-857-15,7-5-535 0</inkml:trace>
  <inkml:trace contextRef="#ctx0" brushRef="#br0" timeOffset="9268">17345 4923 1816 0,'0'0'4033'0,"0"0"-2721"0,0 0-64 16,0 0-167-16,0 0-401 31,0 0-560-31,0 0-120 16,13 34 0-16,2-8 72 15,-1 6-16-15,-2 2-48 0,-1 0 0 32,-3-2 48-32,-5-2-56 0,2-3-128 15,-2-7-384-15,-3 1-657 16,0-4-831-16,0-7-1073 0</inkml:trace>
  <inkml:trace contextRef="#ctx0" brushRef="#br0" timeOffset="9457">17308 5153 624 0,'0'0'3264'0,"0"0"-1519"16,0 0-681-16,0 0-200 0,0 0-448 15,20-13-136-15,2 7-264 0,3-1-16 31,10-1-904-31,-4 2-1064 16,-9 3-649 0</inkml:trace>
  <inkml:trace contextRef="#ctx0" brushRef="#br0" timeOffset="9655">17525 5055 968 0,'0'0'2936'0,"0"0"-1311"0,0 0-457 31,0 0-208-31,0 0-208 15,0 0-160-15,-12 124-215 0,12-81-153 16,0-3-152-16,0-4-16 16,0-2-56-16,-3-4-88 15,-2 0-481-15,2-8-1079 0,-2-6-2297 16</inkml:trace>
  <inkml:trace contextRef="#ctx0" brushRef="#br0" timeOffset="9924">17497 5036 512 0,'0'0'1776'15,"0"0"-312"1,0 0-311-16,0 0-345 15,0 0-136-15,0 0-160 16,0 0-160-16,0 0-24 16,105 17 88-16,-102-7 128 0,-3 6-16 0,0 0-175 15,0 6-145-15,-8 1-208 31,-11 5-144-31,4-6-1081 16,3-4-1951-16</inkml:trace>
  <inkml:trace contextRef="#ctx0" brushRef="#br0" timeOffset="10222">17659 5042 744 0,'0'0'2768'0,"0"0"-1327"16,0 0-513 0,0 0-160-16,0 0-336 0,0 0 152 15,0 0-24 1,14 68-144-16,-9-38-176 0,-2 2-88 15,2 2-24-15,-2 0-120 0,-1 2 64 16,0-2-64 0,-2-4-8-1,3-2 48-15,-3-8-48 0,0-4-232 16,0-6-392-16,0-8-448 0,0-2-544 15,-5 0-3065-15</inkml:trace>
  <inkml:trace contextRef="#ctx0" brushRef="#br0" timeOffset="10714">17670 5055 2776 0,'0'0'1544'16,"0"0"-631"-16,0 0 143 15,0 0-400-15,0 0-240 16,0 0 112-16,34 0 32 15,-23 0-16 1,2 0-47-16,2 4-153 0,-4 2-8 16,2 3-88-16,-2-4-88 15,4 5-64 1,-4 1-32-16,-4-1-48 0,2 1 56 15,-2 4-8-15,-7-2 40 16,0 6 24-16,0-2 16 31,0 4 24-31,-16 1-24 0,-2-5-48 16,0 0-96-16,-1-5-440 15,-4-9-840-15,5-1-1393 0</inkml:trace>
  <inkml:trace contextRef="#ctx0" brushRef="#br0" timeOffset="17482">18494 4921 5169 0,'0'0'2752'16,"0"0"-1287"-16,0 0-177 16,0 0-184-16,0 0-112 0,0 0-496 15,0 0-368-15,14-4-128 0,20-8 96 16,11-8 88-16,10-6 40 31,8-4-104-31,-1-2-15 0,-1 0-41 16,-3-2-56-16,-5 2 64 15,-3 2-56-15,-8 2 48 16,-3 3 0-16,-8 5-56 0,-8 6 0 15,-7 4-8-15,-10 2-216 32,-1 4-481-32,-5-2-711 0,0 2-960 15,-5 0-2273-15</inkml:trace>
  <inkml:trace contextRef="#ctx0" brushRef="#br0" timeOffset="17741">19025 4492 3392 0,'0'0'1537'16,"0"0"-921"-16,0 0 248 0,0 0-192 0,0 0-200 31,141 0 72-31,-101 2-48 16,-5 11 16-16,-4 2 145 0,-5 3-225 15,-10 0 40-15,-13 6 112 16,-3 2 216-16,0 5-128 16,-14-1-296-16,-9 0-376 0,-9-3-224 31,6-5-1424-31,5-11-2521 0</inkml:trace>
  <inkml:trace contextRef="#ctx0" brushRef="#br0" timeOffset="18390">19624 4205 1720 0,'0'0'5081'16,"0"0"-3409"0,0 0-295-1,0 0-249-15,0 0-632 0,0 0-344 16,-53 26-152-16,53-10-16 15,0 3-72-15,11 0 24 16,5-2 56-16,2-2-64 0,1 0 72 16,-4-6-8-16,1-1-8 15,-1 0-32 1,-2-3 32-1,1 1 8-15,-3-2 8 0,-3-1 0 0,-1 1 0 16,-2 2 8-16,-2 3 8 16,-3-1 56-16,0 3 40 0,0 2 88 15,0-1 64 1,-11 2-112-1,-4-4-152-15,2-2-104 0,4-6-1128 16,4-2-1961-16</inkml:trace>
  <inkml:trace contextRef="#ctx0" brushRef="#br0" timeOffset="18779">19918 4387 1456 0,'0'0'1384'0,"0"0"-216"47,0 0-199-47,0 0-153 0,0 0-248 15,0 0-128-15,0 0-56 16,0 0 8-16,79-94 112 15,-79 80-152-15,0 1-168 32,-5 0-64-32,-8 3-112 0,-3 6 168 0,2 4 32 0,-6 0-104 0,3 2-96 15,-3 16 153-15,4 4 119 0,5 4 32 16,-1 1-72-16,4 1-80 31,8-5-56-31,0 1 120 0,0-3-48 0,0-6-64 16,8 0-16-1,4-5-88-15,6-5 0 16,1-1-8-1,2-4 0-15,5 0-528 0,-2 0-632 0,13-7-633 0,-6-5-679 16,-5-1-1737-16</inkml:trace>
  <inkml:trace contextRef="#ctx0" brushRef="#br0" timeOffset="19286">20113 4223 2864 0,'0'0'1248'0,"0"0"129"31,0 0 319-31,0 0-400 15,0 0-568-15,0 0-391 16,30 115-137-16,-29-93-64 16,-1-3-56-16,3-4 24 0,-3-7-8 15,0-4-40-15,0-3 24 0,0-1 168 0,0 0 176 16,0 0-88-1,0-3-336 1,0-9-64-16,2-7-424 16,11-1 96-16,5 1 168 0,-1-2-112 15,3 3 32-15,2 8 87 16,-5 4 161-1,0 6 40-15,-4 0 16 0,2 0 177 16,-2 14 55-16,-4 4 8 16,-1 3 64-16,1-2-64 15,-3 2-72-15,2-6-56 16,-1 0-40-16,-3-4-64 0,-2-2-8 15,-2-3 0-15,0-6-440 0,0 0-464 32,0-13-593-32,0-6-3512 15</inkml:trace>
  <inkml:trace contextRef="#ctx0" brushRef="#br0" timeOffset="19882">20336 4145 3344 0,'0'0'2217'16,"0"0"-1249"-16,0 0-320 16,8 18-216-16,4 4 112 0,-1 4-176 15,2 4-24-15,3 1 88 0,-1-1-239 16,1-4-105-16,2-5-72 15,-2-4-8-15,-3-6 0 16,1-5-8-16,-1-4-64 0,0-2-16 16,-2 0-65-16,1-12 137 0,-1-10-96 15,2-1-56 1,-7-1 8-1,1-3-104-15,-4 7 144 16,-3 4 112-16,0 4 0 0,0 6 104 0,0 4 384 16,-3 2 129-16,-2 0-225 15,2 2-216-15,1 14-176 0,2 4 0 31,0 2 8-31,0 1 56 16,0-4-48-16,5-3-8 0,6-4-8 16,0-3-8-16,1-7-104 15,1-2-112 1,1 0-112-16,1-19 40 0,-1-3-145 0,-1-4-127 31,2-1-256-31,-4 2 400 16,-3 7 264-1,-5 4 160-15,2 10 96 0,-5 4 384 0,3 0 312 16,-3 4-368-16,2 14 169 0,0 2 207 31,3 3-248-31,-1-2-152 16,3-3-232-16,1-6-72 15,2-1-96-15,1-9-168 0,0-2-696 0,4 0-177 16,11-32-519-16,-7 0-752 15,0-1-497-15</inkml:trace>
  <inkml:trace contextRef="#ctx0" brushRef="#br0" timeOffset="20084">20877 4149 3032 0,'0'0'1785'0,"0"0"-617"0,0 0-312 0,0 0 184 15,0 0-80-15,0 0-728 16,-56 106-232 0,56-89 0-16,11-4-16 15,5 0-64-15,2-5 16 16,1-1 64-1,2-1 64-15,-6 0 24 0,-1 1 64 0,-7-1 81 16,-2-3 23-16,-5 5 0 0,0 0 64 16,-5 7-144-16,-29 5-176 31,0-3-1577-31,5-2-4784 0</inkml:trace>
  <inkml:trace contextRef="#ctx0" brushRef="#br0" timeOffset="22117">21346 3916 4304 0,'0'0'2105'16,"0"0"-1249"-16,0 0-40 15,0 0 336 1,0 0 41-16,24 145-337 0,-19-96-160 16,-2 2-184-16,0-5-112 15,-3-8-144 1,2-6-104-16,-2-5-72 0,0-10-72 0,0-4 64 15,0-8 32 1,0-3 48-16,0-2 72 16,0 0 9-16,-7 0-233 0,3-13-169 0,4-4-135 15,0-3-144-15,0-1 144 16,9 2-32-1,11 4-72-15,4 0 88 16,0 7 192-16,2 4 128 16,0 4-8-16,-10 0 0 15,-2 0 0-15,-2 0 8 0,-4 0 96 31,-7 8 104-31,-1 2 144 0,0 1 240 16,-4 2 32-16,-13 4-232 16,-4-2-191-16,0 0-193 15,-1-7-225 1,7-5-871-16,10-3-512 0,5-9-1521 0,0-12-3192 0</inkml:trace>
  <inkml:trace contextRef="#ctx0" brushRef="#br0" timeOffset="22489">21581 4157 1200 0,'0'0'2088'16,"0"0"-631"0,0 0 55-16,0 0-192 0,0 0-440 15,7 120-400-15,-1-95-248 16,4-6-136-16,-2-2-88 0,-1-8 8 15,-1-1-16-15,-1-6 0 16,1-2-64 0,1 0 64-16,4-12 80 15,0-10-80 1,1-6-208-16,1-4-240 31,4 0-360-31,-5 2 88 0,-4 8 480 0,0 8 240 0,-5 6 32 16,0 8 464-16,-3 0 336 15,2 0-368-15,1 12 56 31,0 4 313-31,1 2-89 0,0 0-336 0,1-1-192 0,-1-4-96 16,2-3-120-16,4-3-152 0,12-7-976 16,-2 0-1473-16,2 0-2056 0</inkml:trace>
  <inkml:trace contextRef="#ctx0" brushRef="#br0" timeOffset="23154">22040 4042 2480 0,'0'0'1768'16,"0"0"89"-16,0 0-17 0,0 0-359 16,-100-13-497-1,77 30-344-15,4 9-128 16,4 6-120-16,7 2-144 15,8 0-96-15,0-3-72 0,0-7-80 32,12-4 48-32,2-6-48 0,1-5-8 0,-1-7 8 15,1-2-168 1,-1 0-128-16,2-13 104 31,2-5-40-31,0-4-296 0,0 0 48 0,-7-3 248 0,0 2 168 16,-6 3 64-16,-2 4 128 0,-3 6 16 15,0 4 88-15,0 6 136 16,0 0 112-16,0 0-264 15,0 0-128-15,0 2-88 16,0 9-8 0,0 6 8-16,0 3 128 15,0 4-24 1,0 4-8-16,0 4 32 0,0 7 0 0,4 2 0 31,4 8 16-31,-3 2 352 16,1 4-16-16,1-3-320 15,-1-2-64-15,2-6-96 16,2-2 8-16,-5-8-8 15,4-6 0-15,-4-5 0 16,-2-8 0-16,-3-4 0 0,0-5 25 16,0-2 79-1,0-4 120-15,-6 0-40 0,-9 0-128 16,-6 0-56-16,2-8-296 15,-2-5-169 17,8-2 57-32,-5-4 168 0,7-2 8 0,3-5 72 0,5-5 32 0,3-1 24 15,0-2 32-15,5 2 72 16,12-1 0-16,8 4 0 0,2 3-80 15,13 0-456 1,-7 3-1088-16,-6 10-2881 0</inkml:trace>
  <inkml:trace contextRef="#ctx0" brushRef="#br0" timeOffset="28754">22507 4072 720 0,'-3'0'872'15,"1"0"1704"-15,2 0-1799 0,-3 0-97 16,-2 0-176 15,3 0-64-15,-3 0 6633-16,5 0-7073 31,0 4-64-31,0 13-88 15,0 3 152-15,0 5 80 32,0 6 16-32,4-1-24 15,-3-2-64-15,1-2 64 0,-2-2-24 16,0-3-40-16,0-6 0 0,0-5 56 62,0-5-48-62,0-5 185 16,0 0-73-16,0 0-128 0,0-51-233 15,5-3-215-15,8 0-1704 16,4 0 2144-16,-5 40 0 47,-1 4-64-32,-1 4 56-15,-4 4-56 32,-1 2-48-17,8 32-48-15,-2 20 152 16,1 4 424 46,-4 0-400-62,-8-35 0 16,4-10 0-16,-4-5 8 0,0-2 48 47,0-4 56-47,0 0 64 31,0 0 64-31,0-2-136 0,12-45-112 15,4-4-160 1,3 7-1752-16,-1 2 1784 0,-10 42-16 16,7 5 144-16,4 16 56 0,2-3 456 124,2 2-688-108,-14-18-160-16,12-2-161 0,-6 0 137 16,-1 0-168-16,-2 0 472 31,-12 0 40-31,0 0 16 0,0 0 0 0,0 0 8 0,0 0 144 15,-5-4-96 32,-6-2 40-47,1-2-976 16,2 2 416-16,8 6-24 15,0-2 56 32,0 2 80-47,0 0 32 16,0 0-176-16,0 0 88 0,0 0 135 15,0 0 145-15,0 0 80 32,0 0 32-32,0 0 16 15,0 0 0-15,5-3 288 31,-4 2-127-31,-1 1 87 0,0 0-32 16,0 0 48-16,0 0 24 0,0 0-296 16,2 0 0-16,-2 0-80 15,0 0 88-15,0 0 48 0,0 0 8 16,0 0-48-1,0 0 72-15,0 0 56 16,0 0-120-16,0 0-16 0,0 0-8 16,0 0 8-1,0 0-72 1,0 0-32-16,0 6 0 0,0 0 32 0,0 4-8 47,0-2-32-32,0 0 32-15,0 0 8 0,0 0 64 16,5-4-56-16,0 0 8 0,1 1 56 62,0-4 0-62,6 1 0 0,-1-2 56 63,8 0-48-63,-2 0 48 78,4-2-136-78,-5-8-104 0,3-4-200 15,-1-2-89 1,-2 2-1015-16,-6 0 1048 0,-10 6 176 15,0 0 264 110,0 0 72-125,0 1-72 16,-5 0-128-16,-8 1 56 15,-19 12 72 1,3 22 56 0,0 6 3721-16,6 4-3449 31,23-26-56-31,19 2-48 47,27-10-120-47,-1-4-4249 31,-3 0 1626-31</inkml:trace>
  <inkml:trace contextRef="#ctx0" brushRef="#br0" timeOffset="29048">23111 4227 4064 0,'22'0'-376'31,"-18"-2"-64"-16,-4-16 72 17,-10-2 296-17,-9 0-1072 16,-4-2 1144-31,12 15 312 16,-12 18 152 15,5 21 136-31,5 6 3353 31,2 6-3689-31,11-26-88 16,0-1-8-16,3-4-48 16,5-3-40-16,2-1-72 0,32-16 0 31,0-16-8-31</inkml:trace>
  <inkml:trace contextRef="#ctx0" brushRef="#br0" timeOffset="29495">23203 4169 5289 0,'22'0'360'0,"-4"0"-168"16,-2 0-120-1,-3-4-72-15,0-2 0 47,0-2-552-47,-10-8-1289 16,-3 0-695-16</inkml:trace>
  <inkml:trace contextRef="#ctx0" brushRef="#br0" timeOffset="30125">23203 4055 288 0,'0'0'328'47,"0"0"-264"-31,0 0 1088-16,0 2-608 0,0 0 40 0,0-2 136 15,0 0-48-15,0 0-111 16,0 2-121-1,0 0-128-15,0 2-112 78,0 3 8-78,0 18 288 32,0 3 88-32,3 4 1024 15,-1 0-1360-15,-1-14-16 0,3 12-71 16,-3-6-73-1,4-2 264-15,1-3-304 0,-6-16-40 0,5 1-8 63,-3-2 0-48,3-2 0-15,0 0-8 16,-2 0-8-16,23-13 16 16,-5-19 8-1</inkml:trace>
  <inkml:trace contextRef="#ctx0" brushRef="#br0" timeOffset="54570">20864 4871 592 0,'0'0'2304'16,"0"0"-560"-16,0 0-135 16,0 0 119-1,0 0-263-15,0 0-249 16,0 0-240-16,0 0-176 15,0 0-152-15,0 0-72 0,0 0-111 32,0 2-57-32,0 1-168 15,0 6-240-15,0 5-80 0,0 10 80 16,0 10 8-16,0 8 0 15,4 6-8-15,2 3-8 16,-1 2 0-16,1-2 8 0,-1-4-56 16,2-6 48-16,-4-9 8 15,-1-9 0-15,1-8 8 0,-2-5-8 16,1-5-160-16,0-2-545 31,1-3-703-31,2 0-640 16,-2-8-697-16,0-4-1800 0</inkml:trace>
  <inkml:trace contextRef="#ctx0" brushRef="#br0" timeOffset="54970">20797 5272 1512 0,'0'0'2264'15,"0"0"-1143"-15,0 0 103 0,0 0-48 16,0 0-424-16,-2 0-440 0,2 14-208 16,0 4 176-16,11 6 56 31,2 4-23-31,0 4-49 15,3 0-8-15,0-2-72 32,-1-2-88-32,-2-1-16 0,1-8-72 15,-2-2 0-15,-3-8 40 16,-4-3 8-16,2-6 48 0,-7 0 176 15,5 0 224 1,1-4 128-16,2-11 24 0,3-10-288 0,2-5-368 0,7-22-168 16,-3 6-2032-16,0 7-5042 15</inkml:trace>
  <inkml:trace contextRef="#ctx0" brushRef="#br0" timeOffset="55726">20186 5810 3120 0,'0'0'2121'0,"0"0"-1417"0,0 0-136 31,0 0 728-31,0 0-80 16,7 117-255-16,-7-70-337 16,0-2-320-16,0 0-112 0,0-3-120 15,0-8-48-15,0-4-24 16,0-4-192-16,0-6-600 0,0-4-825 31,0-3-1263-31,0-9-2840 0</inkml:trace>
  <inkml:trace contextRef="#ctx0" brushRef="#br0" timeOffset="56382">20252 5878 760 0,'0'0'1248'0,"0"0"-112"15,0 0-80-15,0 0-351 16,0 0-137-16,0 0-248 16,109-13 56-16,-92 26 104 0,1 0-40 31,-3 8-112-31,-6 1 192 15,-2 1 24-15,-6 5-40 0,-1 1-111 16,0-1-57-16,-6 0-56 16,-9-2-56-1,-2 0-88-15,-6-1-64 16,-1-4-64-16,0-3-8 0,-2-2-72 15,5-5-80-15,1-8-16 16,7-3 152-16,-4 0-32 0,4 0-48 16,1-9-40-16,1-2 56 15,3 1 32-15,3 1-48 16,5 2 88-1,0 3-8-15,0 2 8 0,5 0-64 16,10 2 7-16,2 0 65 16,4 0 57-16,4 0 39 0,0 0 8 15,6 10 32 1,-5 2-56-16,1 2-8 0,-1 3 0 15,-2-4-72 1,-1 0-72-16,8 2-553 16,-5-2-1239-16,-7-3-2537 15</inkml:trace>
  <inkml:trace contextRef="#ctx0" brushRef="#br0" timeOffset="56802">20595 6247 800 0,'0'0'1520'0,"0"0"-240"16,0 0-119-1,0 0-129-15,0 0-48 16,0 0-264-16,0 0-272 15,0 0-32 1,100-61-104-16,-100 43-24 0,0 2-16 0,0-2-23 16,-5 0-105-16,-8 2-104 15,-3 2-32-15,0 4-8 31,3 6 56-31,0 4 48 0,-2 0-104 0,2 2-8 16,1 14 8-16,0 4 48 0,1 6 80 16,5 0-24-16,4 0 24 15,2 2 32 1,0-3-24-16,0-4-32 31,0-2-32-31,2-4 24 16,9-2-88-16,-3-7 32 15,3-3-40-15,4-1-56 0,-1-2 48 16,4 0-120-16,3-13-368 0,6-19-945 15,-4 6-1575-15</inkml:trace>
  <inkml:trace contextRef="#ctx0" brushRef="#br0" timeOffset="57364">20742 5863 2920 0,'0'0'1817'0,"0"0"-1081"16,0 0-32-16,0 0 368 15,0 0 112-15,0 131-215 0,0-83-233 16,0 0-216-16,0-4-128 15,-7-4-64-15,2-7-136 0,1-8-40 16,2-5-80 0,-3-6-64-16,3-7 64 15,2-3 0-15,-3-4 8 31,3 0-80-31,0 0-56 0,0-6-320 0,0-7-512 0,0 0-168 32,5-2 391-32,11 1 241 15,0 7 112 1,4-2 56-16,-1 7 80 0,-1 0 120 0,-2 2 40 15,-1 0 16-15,1 0 0 0,-7 0 24 16,1 0-16-16,-7 4 96 16,2 5 72-16,-2 0 48 15,-3 1 120 1,0 3 40-16,0-2 17 15,0 1 7-15,-14 1-120 16,-1-4-104-16,2-3-120 16,-3-2-64-16,3-4-152 0,7 0-360 0,4-4-841 15,2-11-855-15,0-17-601 16,13 5 745-1</inkml:trace>
  <inkml:trace contextRef="#ctx0" brushRef="#br0" timeOffset="57826">20897 6145 880 0,'0'0'1352'0,"0"0"-192"16,0 0-416-1,0 0 121-15,0 0 95 16,0 0-296-16,0 0-336 16,8 130-176-16,-3-104-96 15,4-5-56-15,3-2 0 0,-1-6-104 16,0-4 0-1,1-7 0-15,-4-2 16 16,1 0 16-16,3-7 72 16,1-12 120-16,-1-7 144 15,1-3-136 1,2-1-64-16,-7 4-16 0,2 5-48 0,-7 4-40 15,2 9-48-15,-5 7 80 0,0 1 8 32,0 0-128-32,0 1 24 15,0 13 0-15,0 6 96 16,0 3 8-16,0 0 40 0,0-3 40 15,0-1-64-15,3-5-8 16,5-7 0-16,3-3 0 0,2-4 56 16,2 0 40-1,-2 0 24-15,3-2 184 16,-3-9 248-16,0-1-184 15,-2-3 32-15,-5 0 57 0,-2-2 31 32,-4 2-64-32,0-4-160 0,0 3-128 15,-15 2-144-15,2 6-416 16,0 5-512-16,-3 3-473 0,5 3-1711 31</inkml:trace>
  <inkml:trace contextRef="#ctx0" brushRef="#br0" timeOffset="58054">21212 6172 600 0,'0'0'3200'15,"0"0"-2103"1,0 0-361-1,0 0 504-15,0 0-224 0,79-4-288 16,-49 0-136-16,3 0-15 16,1-2-273-16,-2 4-200 0,0-1-104 15,-6 3-288-15,-3 0-633 16,-10 0-1167-16,-5 0-713 31</inkml:trace>
  <inkml:trace contextRef="#ctx0" brushRef="#br0" timeOffset="58300">21360 6047 3576 0,'0'0'1585'15,"0"0"-1041"-15,0 0-304 0,0 0 464 16,0 0-312-16,0 0-160 0,-1 137 80 15,2-97-8 1,6 5 56 0,1-3 144-16,0-6 64 15,3-6-71-15,0-6-241 0,1-9-128 16,-1-4-56-1,4-9-72-15,1-2-8 0,14-16-128 0,-2-13-825 16,-6-3-1975-16</inkml:trace>
  <inkml:trace contextRef="#ctx0" brushRef="#br0" timeOffset="59276">20225 6200 280 0,'0'0'1488'31,"0"0"-880"-31,0 0 56 0,0 0 184 16,0 0-304-16,0 0-183 16,0 0-49-16,-16 111-48 15,16-87 16-15,0-3-88 0,0 2-48 16,0-3 80-16,0-4-16 31,0-2-8-31,0-4-40 0,0-4-56 0,0-4-24 16,0 0-64-16,0-2-16 31,0 0-544-31,0-2-1521 0</inkml:trace>
  <inkml:trace contextRef="#ctx0" brushRef="#br0" timeOffset="61444">20214 6808 3512 0,'0'0'2369'16,"0"0"-505"-16,0 0-328 0,0 0-55 16,0 0-593-1,0 0-520 1,-10 0-288-16,10 8-80 0,0 10 0 15,5 8 192-15,1 6 24 0,1 8-24 16,-4 7 56-16,-3 0-40 16,0 4-112-16,0-6-16 0,0-4-72 31,0-7-8-31,-5-11-72 15,5-4-296-15,-3-9-288 0,3-5-376 16,0-5-792-16,0-3-1041 16,0-11-3152-1</inkml:trace>
  <inkml:trace contextRef="#ctx0" brushRef="#br0" timeOffset="62470">20202 6772 984 0,'0'0'2928'16,"0"0"-1791"-1,0 0-657-15,0 0 272 0,0 0-80 16,41 0-24-1,-17 0-144-15,5 0-176 0,0 4-16 0,0 9-24 16,-3 4-8-16,-2 1-39 16,-1 2-17-16,-10 2-40 0,-4 2 56 15,-1 3 32 1,-8-4 0-16,0 3-48 0,0 0-88 15,-3-1-8 1,-11-1-48-16,1-3-32 16,-7-2 32-16,-1-2-80 15,0-2-40-15,-4-6-24 0,0 2-64 16,-1-3-40-16,1-4 40 15,5-2 0-15,4-2 88 0,2 0 40 32,2 0 0-32,7 0-96 15,1 0 32-15,4 0 0 0,0-4 8 16,0 0-24-16,0 0 32 15,0 0 48-15,0-3 0 16,0 3-8 0,4 1-72-16,8-1 16 0,-4 4 56 15,3 0-72-15,5 0 40 16,2 0 40-16,1 0 48 0,1 2-40 15,4 5 0 1,-3 2-8-16,2-1-272 0,1 0-745 16,3 1-703-16,-4 0-953 15,-5-3-591-15</inkml:trace>
  <inkml:trace contextRef="#ctx0" brushRef="#br0" timeOffset="63291">20474 7088 264 0,'0'0'2520'15,"0"0"-1472"1,0 0-135-16,0 0 511 0,0 0-176 16,0 0-352-16,0 0-336 15,0 0-96-15,116-3-175 16,-98-1-73-16,-5 0-88 15,-2-2-8-15,-1 1-40 0,-4 1-72 16,-3 0 88-16,-3 0-24 0,0 1 40 31,0-3 48-15,0-3 16-16,0-1-104 0,0-1-72 0,-9-2-80 15,-3 3-88-15,1 1 56 16,1 3 112-16,-1 1 0 16,3 3 0-16,-2 2-16 15,-1 0-40 1,3 0 48-16,-3 7-64 15,-2 4 64-15,1 1 0 0,-1 3 0 16,4-4 8-16,1 4 8 0,3-3 0 16,5-1 0-1,0 4-8-15,0 0 8 0,0 2 72 16,5 0-64-1,3 2 88-15,3-3 0 32,0 0-48-32,1-2 40 0,-1-2-32 0,-3-4-48 0,3-1-16 15,1 0 0-15,-1-3 0 0,3-4-56 16,7 0-568-1,5-2-537 1,0-14-1519-16,-5 2-2825 0</inkml:trace>
  <inkml:trace contextRef="#ctx0" brushRef="#br0" timeOffset="64092">20843 7103 2696 0,'0'0'1472'0,"0"0"33"16,0 0 127-16,0 0-336 15,0 0-407-15,-4 0-481 0,4 0-240 16,4 0 40-16,13 0 144 15,2 0 32-15,8 0 40 16,2 0-104 0,2-2-56-16,5-3 24 15,4 3-32-15,-9-2-112 0,1 4-72 16,-6-2-64-16,-5 2 8 0,-3 0-16 15,-9 0-16-15,-1 0-472 16,-6 0-648 0,0-3-865-16,-2-1-1927 15</inkml:trace>
  <inkml:trace contextRef="#ctx0" brushRef="#br0" timeOffset="64412">21084 6960 3952 0,'0'0'1257'0,"0"0"-697"31,0 0-24-31,0 0 112 15,0 0 304-15,0 0-400 16,115 23-64-16,-96-14-232 0,0 3 41 0,-2 3-1 16,-6-2-8-1,-3 2-8-15,-5 0 112 0,-3 2 16 16,0-2-16-1,-5 6-80-15,-12-1-128 16,0-1-184-16,-2-2-136 16,8-5-616-1,3-10-840-15,4-2-1153 0,4 0-2696 0</inkml:trace>
  <inkml:trace contextRef="#ctx0" brushRef="#br0" timeOffset="64805">21452 7002 2472 0,'0'0'4945'15,"0"0"-4345"-15,0 0-312 16,0 0 232-16,0 0 537 0,0 0-113 16,60 90-208-1,-36-58-176-15,4 2-248 16,-2 1-208-16,-2-3-32 15,2-8-72-15,-9-6-72 0,-4-6-336 16,-1-10-680-16,-6-2-1033 16,-1-4-567-1,-2-12-337-15</inkml:trace>
  <inkml:trace contextRef="#ctx0" brushRef="#br0" timeOffset="64994">21651 7024 3576 0,'0'0'1577'0,"0"0"231"15,0 0-520-15,0 0-600 0,0 0-79 16,-81 104 47-16,63-69-352 16,5-8-224-16,2-4-80 0,5-7-72 15,6-10-664-15,0-4-1177 31,0-2-2440-31</inkml:trace>
  <inkml:trace contextRef="#ctx0" brushRef="#br0" timeOffset="65184">21719 7096 2272 0,'0'0'1088'0,"0"0"273"15,0 0-369 1,0 0-216-16,0 0-128 0,135 58-312 0,-106-41-200 15,-1-3-72 1,-1-4-64 0,4-8-800-16,-8 0-1208 0,-9-2-2065 15</inkml:trace>
  <inkml:trace contextRef="#ctx0" brushRef="#br0" timeOffset="65390">21925 7043 4304 0,'0'0'1305'15,"0"0"-377"-15,0 0 32 0,0 0-16 16,0 0-256-16,-92 111-183 31,76-86-305-31,5-3-200 0,4-8-16 16,7-6-633-16,0-4-1359 15,0-4-1249 1</inkml:trace>
  <inkml:trace contextRef="#ctx0" brushRef="#br0" timeOffset="65658">21974 7041 3184 0,'0'0'1304'0,"0"0"-439"15,0 0 271 1,0 0-32-1,0 0-120-15,0 0-175 0,0 0-265 16,113 38-160-16,-84-19 32 16,0 2-192-16,-3 1-120 0,0-2-32 0,-5-2-72 31,-4-4-72-31,0-2-456 15,-6-6-512-15,-3-6-825 16,-3 0-847-16,0 0-281 0</inkml:trace>
  <inkml:trace contextRef="#ctx0" brushRef="#br0" timeOffset="65818">22179 7053 4472 0,'0'0'1033'16,"0"0"135"-16,0 0 104 0,0 0-376 15,0 0-384-15,0 0-39 32,-115 110-385-32,102-90-88 0,-4 0-673 15,5-6-1079-15,3-4-3153 0</inkml:trace>
  <inkml:trace contextRef="#ctx0" brushRef="#br0" timeOffset="66814">22426 7098 2920 0,'0'0'2297'16,"0"0"-1569"-1,0 0 152-15,0 0-96 0,0 0-664 16,0 0-40-16,0 0-80 16,31 19 112-16,-7-10 32 0,7 0 144 15,1-5 88-15,0 0-144 0,2-4-128 31,0 0-104-31,-3 0-160 16,-4-4-640-16,-4-4-1232 0,-10-3-1977 16</inkml:trace>
  <inkml:trace contextRef="#ctx0" brushRef="#br0" timeOffset="67121">22599 6942 5097 0,'0'0'1112'0,"0"0"-1112"32,0 0 528-32,0 0 248 0,0 0-136 15,0 0-16-15,0 0-200 16,126 82-63-16,-92-70 47 15,-7 3-40-15,2-4-40 0,-5 4-88 16,-1-4-32 0,-7 4 0-16,-4-3 16 15,-4-3-48-15,-5 0 80 0,-3 1 208 16,0 0 56-16,0 2-40 15,-16 4-352 1,-12 2-128-16,-20 6-816 0,3-2-1624 0,6-8-3089 16</inkml:trace>
  <inkml:trace contextRef="#ctx0" brushRef="#br0" timeOffset="68135">22996 7024 3392 0,'0'0'2417'0,"0"0"-1793"0,0 0-48 15,0 0 440-15,0 0-88 16,62 64-79-16,-35-41-225 15,0-1-264 1,-2-2-96-16,-1 0-64 16,-5 0-120-16,2-4 0 0,-8-2-24 15,0-2-48-15,-3-2-8 16,-5-1-120-16,-4-6-424 0,-1-3-560 15,0 0-841-15,0 0-855 0</inkml:trace>
  <inkml:trace contextRef="#ctx0" brushRef="#br0" timeOffset="68382">23161 7026 1240 0,'0'0'3136'16,"0"0"-2095"0,0 0-1-16,0 0 392 0,0 0-128 15,0 0-143-15,-70 117-465 16,56-89-264-16,3-2-216 15,1-4-120-15,3-4-88 16,7-6-8-16,-4-4-216 0,2-2-712 16,2-4-1113-16,0-2-1984 0</inkml:trace>
  <inkml:trace contextRef="#ctx0" brushRef="#br0" timeOffset="68704">23285 7011 4320 0,'0'0'761'0,"0"0"263"0,0 0 56 16,0 0-80-1,0 0-248-15,89 42-55 0,-66-26-177 0,-1 0-288 16,-2 0-64-16,-3 0-112 0,-2-5-56 15,-4 0 0 1,-3-5-536 0,-8-6-977-16,0 0-1287 0,0 0-2153 15</inkml:trace>
  <inkml:trace contextRef="#ctx0" brushRef="#br0" timeOffset="68907">23390 7009 2712 0,'0'0'1808'0,"0"0"-711"0,0 0 199 0,0 0-280 0,0 0-392 31,-72 102-112-31,57-74-256 16,4 0-167-1,3-5-89-15,3-4-121 0,0-5-767 0,3-6-1344 16,2-6-2329-16</inkml:trace>
  <inkml:trace contextRef="#ctx0" brushRef="#br0" timeOffset="69196">23527 6970 1880 0,'0'0'1200'0,"0"0"-112"15,0 0 33-15,0 0-57 0,0 0-312 16,0 0-40-1,104 77-88-15,-86-64-296 16,-1 2-224 0,1-4-40-16,-7 1-48 0,1-1-16 0,-4-5-280 15,-3-2-528-15,-2-4-912 16,-3 0-809-16,0 0-151 0</inkml:trace>
  <inkml:trace contextRef="#ctx0" brushRef="#br0" timeOffset="69415">23631 6956 3024 0,'0'0'1753'0,"0"0"-569"15,0 0 456-15,0 0-264 16,0 0-615-16,0 0-713 0,-146 117-48 16,116-96-1089-1,4-4-1799 1</inkml:trace>
  <inkml:trace contextRef="#ctx0" brushRef="#br0" timeOffset="99762">9247 12527 3088 0,'0'0'2529'16,"0"0"-1473"-16,0 0-120 15,0 0 288-15,0 0-287 0,0 0-457 16,0 34-264-16,0-13 120 16,0 4 80-1,0 7-56-15,0 7-136 16,4 6-96-16,0 12-48 0,0 5-64 15,3 4 48-15,3 0-64 16,-4-2 8-16,5-10 32 16,-6-7-40-16,3-13-8 0,-1-8 0 31,-4-12-72-31,-1-9-144 15,-1-5-376-15,4-17-576 0,-2-15-777 16,-1-7-1968-16</inkml:trace>
  <inkml:trace contextRef="#ctx0" brushRef="#br0" timeOffset="100377">9234 12627 3672 0,'0'0'2297'0,"0"0"-1225"0,0 0-96 16,0 0-216-1,0 0-536-15,0 0-168 16,0 0 176-16,0 0-23 0,84 0-81 15,-54 0 32-15,3 0-80 16,-4 0 0-16,0 0-80 16,-5 6 16-16,-1 7-8 15,-9 2 72 1,-3 4-72-16,-4 2 56 0,-2 9 152 15,-5 2 120-15,0 7 16 32,-12 1-160-32,-5-2-48 0,-1-4-64 0,0-6-72 0,-1-6-8 15,3-6-16 1,1-10-456-16,1-6-720 31,7-12-921-31,7-6-2128 0</inkml:trace>
  <inkml:trace contextRef="#ctx0" brushRef="#br0" timeOffset="100640">9610 12729 1720 0,'0'0'2977'0,"0"0"-1913"0,0 0-160 0,0 0 216 15,-21 126-240-15,16-87-416 16,-3-5-280-16,2-4-103 15,1-4-81-15,-2 0-297 16,2-8-871 0,-1-6-1568-16</inkml:trace>
  <inkml:trace contextRef="#ctx0" brushRef="#br0" timeOffset="100844">9600 12725 4216 0,'0'0'1873'15,"0"0"-1321"1,0 0 768-16,0 0-16 0,0 0-559 0,0 0-297 31,115 103-216-31,-94-78-128 16,3 0-104-16,-5-1-136 15,1-2-1072-15,-4-4-1569 0,-3-8-3368 0</inkml:trace>
  <inkml:trace contextRef="#ctx0" brushRef="#br0" timeOffset="101096">9886 12629 5265 0,'0'0'2272'15,"0"0"-1216"-15,0 0-7 16,0 0-377-16,0 0-264 16,-27 117-120-16,19-78-104 15,-2 4-136-15,2-3-32 0,0-6-16 16,-4-2-160-16,3-6-464 15,-3-6-897-15,6-6-1471 16,3-10-2401 0</inkml:trace>
  <inkml:trace contextRef="#ctx0" brushRef="#br0" timeOffset="101360">9863 12639 4296 0,'0'0'1753'0,"0"0"-841"15,0 0 64-15,0 0-504 0,0 0-296 32,0 0 320-32,0 0 185 15,0 0-169-15,128 103-104 16,-99-63-64-16,2 3-216 0,-9 2-8 15,-2-3-40-15,-2 0-80 16,-2-2-96-16,3 8-808 0,-3-9-2201 16,-4-9-1216 15</inkml:trace>
  <inkml:trace contextRef="#ctx0" brushRef="#br0" timeOffset="102080">9369 13655 3752 0,'0'0'2393'31,"0"0"-1769"-31,0 0 24 16,0 0 504-16,0 0-223 15,44 145-385-15,-26-94-240 16,1 0-120-16,-4 0-88 0,-3-3-88 16,3-6-16-16,-7-6-56 0,-1-6-480 31,-3-6-665-16,-4-8-1007-15,0-9-2601 0</inkml:trace>
  <inkml:trace contextRef="#ctx0" brushRef="#br0" timeOffset="102425">9335 13559 4352 0,'0'0'2585'31,"0"0"-1825"-31,0 0-408 0,0 0 456 0,0 0-312 16,0 0-191-16,0 0-113 15,141-4-48-15,-112 12-32 0,-2 9 8 16,-1 1-16-16,-3 5 0 15,-4 8 56 1,-3 4 144 0,-3 6-8-16,-5 3-40 0,-4 3-112 15,-4-6-56-15,0-1-40 16,0-3-32-16,-7-8 64 0,-9-1-80 15,-3-3-400 1,-12-1-744-16,5-9-857 16,7-6-2608-16</inkml:trace>
  <inkml:trace contextRef="#ctx0" brushRef="#br0" timeOffset="103006">9838 13877 936 0,'0'0'1744'0,"0"0"-80"0,0 0-175 16,0 0-281 0,0 0-232-16,93 2-304 0,-73-11-248 0,-4-1-143 15,-2 1-121-15,-4-4-8 31,-4 3-24-15,-6-1 48-16,0-2 16 0,0 1 40 0,-16-2 72 16,-3 0-88-16,-7 0-64 0,-5 2-136 15,2 6 40-15,5 6-56 16,2 0-48-16,2 16-48 31,2 14-16-31,5 9 16 0,2 2 88 16,5-1 0-16,4-6 8 0,2-2 56 15,0-6-8-15,2-1 56 31,12-5 48-31,7-2-32 0,-1-4 16 0,2-2-56 16,2-4-8 0,1-2-72-16,4-6 0 0,-5 0-88 31,5 0-496-31,2-18-784 0,-5-2-1233 0,-7 2-3424 0</inkml:trace>
  <inkml:trace contextRef="#ctx0" brushRef="#br0" timeOffset="103360">10138 13748 6201 0,'0'0'1984'16,"0"0"-1136"-16,0 0-375 15,0 0-265-15,0 0 128 0,0 0-8 16,0 0-152-16,60 114-64 16,-44-82-40-16,-3-2 8 31,0-1-80-31,-4-5 56 0,-2-7-56 15,-2-2 0-15,-4-9 0 16,1-2 64-16,-2-4 264 0,0 0 264 16,0 0 0-16,0-6-48 0,0-17-136 15,0-7-408 1,0-9 0-1,0-7-184-15,3-1-528 0,10 2-808 16,-2 10-1113-16,2 15-3016 16</inkml:trace>
  <inkml:trace contextRef="#ctx0" brushRef="#br0" timeOffset="103927">9568 14672 3440 0,'0'0'2777'16,"0"0"-1169"-16,0 0-320 0,0 0-631 16,0 0-657-16,0 0-208 31,0 0 208-31,0 0 168 15,132 2 8-15,-83-6-40 0,-4-11 16 16,2-4-24-16,-2 0-128 16,-3-4-592-16,0-1-905 0,-10 4-1335 15</inkml:trace>
  <inkml:trace contextRef="#ctx0" brushRef="#br0" timeOffset="104142">9855 14670 3832 0,'0'0'1841'0,"0"0"-737"16,0 0 392-16,-4 139-215 0,4-87-385 15,0 0-176-15,0-4-216 16,4-2-232-1,4-5-168-15,4-7-104 0,-1-2-64 16,8 0-760 0,-1-8-1697-16,-2-6-4240 0</inkml:trace>
  <inkml:trace contextRef="#ctx0" brushRef="#br0" timeOffset="104593">10098 14899 720 0,'0'0'3985'31,"0"0"-3201"-31,0 0-200 0,0 0 184 16,0 0-328-16,0 0-192 15,0 0-136-15,0 0-8 16,79-24-56 0,-71 12-48-16,-3-2-120 0,-4 0-176 0,-1-2-40 31,0 0 56-31,0 0 216 0,-11 2 64 15,-4 3 192-15,1 6 136 16,1 3 88-16,0 2 64 16,3 0 104-16,-1 14-312 0,0 8-40 0,-1 8-88 15,4 4 89 1,4 3 87-1,2-2-96-15,2-1-112 0,0-3 96 16,0-7-56-16,11-3-128 16,4-6-24-16,-1-4 0 15,4-7-160-15,0-4-288 0,8-2-537 16,-5-13-791-1,-2-6-2241-15</inkml:trace>
  <inkml:trace contextRef="#ctx0" brushRef="#br0" timeOffset="104904">10316 14757 5129 0,'0'0'2216'0,"0"0"-1128"16,0 0 1-16,0 0-561 0,0 0-336 15,0 0-192-15,-25 106-56 32,25-96-216-32,7-2-264 0,6-4 39 15,-2 0 89-15,0-4 144 16,1 0 88-16,-1 0 96 15,0 0 0-15,1 0-72 0,-6 0-80 16,1 0 40-16,-4 0 48 16,-3 3 56-1,0 6 88-15,0 5 320 16,0 6 8-16,-8 5-176 0,-4 1-152 31,-10 4-408-31,2-7-848 0,3-4-2945 0</inkml:trace>
  <inkml:trace contextRef="#ctx0" brushRef="#br0" timeOffset="105123">10367 14791 4232 0,'0'0'1289'0,"0"0"-121"0,0 0 24 16,0 0-600-16,0 0-328 16,0 0-264-16,83-48-48 0,-53 28-1088 15,-5 1-1440-15,2 4-2017 0</inkml:trace>
  <inkml:trace contextRef="#ctx0" brushRef="#br0" timeOffset="105333">10524 14636 3088 0,'0'0'4129'16,"0"0"-2497"-16,0 0-431 0,0 0-313 15,0 0-424-15,0 0-120 16,-10 126-200-16,10-92-56 0,10 1-72 15,0-5-16 1,4 1 0 0,1-6-488-16,1-1-528 0,0-5-625 15,-5-8-2295-15</inkml:trace>
  <inkml:trace contextRef="#ctx0" brushRef="#br0" timeOffset="105803">10681 14837 4352 0,'0'0'1289'31,"0"0"-985"-31,0 0-64 16,0 0 48-16,0 0 48 0,0 0 8 15,0 0-32-15,0 0 72 16,0 0 8-16,111-54-64 0,-108 40-144 31,-1 0-24-31,1-2-64 16,-3 0-16-16,0-3-80 15,0 2-144-15,-3 0-120 0,-8 6-72 16,-2 1 200 0,0 6-24-16,-2 4 160 0,6 0 184 0,-3 4 16 0,3 15-72 15,2 5 0 1,7 5 168-1,-5 3 121-15,5-2 15 16,0 0-16-16,0-2-152 0,0-2-88 16,5-6-80-16,2-2-40 15,-1-6-56-15,4-2-56 0,-2-4-8 16,3-2 48-1,-1-4-32-15,3 0 40 16,6 0-240-16,-4-8-200 16,9-20-713-16,-6 2-1071 0,-2 2-2769 15</inkml:trace>
  <inkml:trace contextRef="#ctx0" brushRef="#br0" timeOffset="106216">10895 14604 5265 0,'0'0'2480'0,"0"0"-1392"15,0 0-311-15,0 0-497 0,0 0-120 16,5 53-104-16,3-31-40 15,4 3-8-15,-1 3 64 0,0 0-64 16,-3 1 0-16,0-1 0 16,-1-4 64-1,-4-4-72-15,2-4 0 16,-2-6-96-16,-3-3-112 0,3-4-72 15,-3-3 64-15,0 0 216 16,0 0 0-16,0 0 8 0,-3-2 0 16,-5-8 96-1,2-4-16 1,1-6-40-16,5-3-40 0,0 0-8 15,0-3 0-15,0 0 0 0,5 1 0 16,6 1 0-16,0 3-40 16,1 0-433-16,2-1-639 0,-3 5-1280 31,-3 4-2417-16</inkml:trace>
  <inkml:trace contextRef="#ctx0" brushRef="#br0" timeOffset="106805">11125 14555 1560 0,'0'0'4457'0,"0"0"-2561"32,0 0-640-32,0 0-559 15,0 0-345-15,0 0-112 16,-31 102-136-1,31-78-32-15,0-7-72 0,0 0-8 0,0-7-104 16,2-5 16-16,7-1-32 0,-1 1 16 31,4-5 96-15,1 2 8-16,-2-2-48 0,2 0-24 0,1 0-96 15,-2 0 24-15,-1 0 40 16,-1 0-16-16,-2 0 31 0,0 0 49 16,-3 0-16-1,0 2 16 1,-4 4 40-16,2 0 8 15,-3 3 0-15,0 2 80 0,0 1-80 16,0 0-184-16,-4 6-376 16,-8-4-1232-1,-2-2-4009-15</inkml:trace>
  <inkml:trace contextRef="#ctx0" brushRef="#br0" timeOffset="109064">10303 12825 656 0,'0'0'5465'0,"0"0"-3209"16,0 0-687-16,-29 0-185 0,22 0-376 0,2 0-472 15,4 0-328-15,-4 3-168 16,3 5-40 0,2 0-56-16,0 1-48 15,0 2 0-15,0-1-16 16,0 1 8-16,2 2-240 15,9-3-104-15,5 2-56 16,-1-4-40-16,3 0-32 0,-1-4-24 0,-2 0 175 31,-2 0 201-31,-5 0 104 16,-2 0 40-16,-1 2-16 15,-5 0 104-15,0 2 424 0,0 2 201 16,0 2-305-16,-8 0-320 16,-3-4-713-16,3 0-1975 0</inkml:trace>
  <inkml:trace contextRef="#ctx0" brushRef="#br0" timeOffset="110111">10513 13750 3672 0,'0'0'1849'0,"0"0"-497"0,0 0-24 15,0 0-408-15,0 0-527 0,0 0-337 16,0 0-48-16,-57 80-8 16,57-57 0-1,0-6-8 1,0 0-64-16,11-6-89 0,2-2 49 15,5-1 64-15,-2-4 40 16,2 1 0-16,-2-1 0 0,-1 0 8 0,-4 1 8 16,0 1-8-16,-3-2 0 31,-4 2 0-16,-3-1 0-15,-1 3 48 0,0 1 137 0,0 3-185 16,-8 0-545-16,-5-2-2535 16</inkml:trace>
  <inkml:trace contextRef="#ctx0" brushRef="#br0" timeOffset="111529">9917 15771 4993 0,'0'0'2928'0,"0"0"-1271"31,0 0-433-31,0 0-480 0,0 0-616 16,0 0 56-16,11 151 64 15,0-79 64-15,-1 2-80 16,-3-6-32-16,-4-11-96 0,-3-14-56 0,0-9 0 15,3-7-48 1,-3-11-144 0,2-8-544-16,1-6-1152 0,0-2-2489 15</inkml:trace>
  <inkml:trace contextRef="#ctx0" brushRef="#br0" timeOffset="111796">9917 15839 3344 0,'0'0'4937'0,"0"0"-2944"0,0 0-673 31,0 0-296-31,0 0-592 0,0 0-304 16,42 64 232-1,-15-32-112-15,4 3-64 0,-2-1-136 16,0-4 33-16,-6-4-81 16,-4-4-113-16,-1-4-519 0,-7-4-416 31,0-3-504-31,-1-7-977 0,-3-4-2256 0</inkml:trace>
  <inkml:trace contextRef="#ctx0" brushRef="#br0" timeOffset="112064">10165 15645 4544 0,'0'0'1609'15,"0"0"-777"1,0 0 296-16,0 0-48 16,4 143-399-16,5-92-329 0,1 8-40 15,-2-1 0-15,-1-2-176 0,1-5-32 16,1-8-104-16,3-5-792 0,-1-12-1513 31,-3-11-4408-15</inkml:trace>
  <inkml:trace contextRef="#ctx0" brushRef="#br0" timeOffset="112330">10372 16010 4256 0,'0'0'2209'0,"0"0"-977"16,0 0-24-16,20 113-343 0,-6-90-473 16,1-4-280-16,1-12-112 15,3-7-80 1,-6 0-120-16,2-4 120 0,-9-18 80 0,-1-6 72 0,-5-2 8 15,0 5 48-15,0 0-40 16,-10 9-48-16,-3 6-40 0,-3 6-608 31,3 2-1081-31,4 2-2760 16</inkml:trace>
  <inkml:trace contextRef="#ctx0" brushRef="#br0" timeOffset="112975">10372 16010 432 0,'149'-122'3320'15,"-146"124"-1623"-15,0 7-89 16,2 8 112-16,3 0-511 0,0 6-473 16,-1 3-224-16,1 2-240 15,0 0-184 1,0-1-16-16,-2-8-64 15,2-3 64-15,-4-6-72 16,-3-6-72-16,2-2 24 0,-3-2 48 16,0 0 128-16,0-14-16 15,0-14-8-15,4-10-96 0,1-6 8 16,4-4-16-1,4 2-48 1,2 8-32-16,1 9 16 16,0 11-40-16,2 10 48 0,-5 8-56 15,1 0 112-15,-6 13 0 16,2 4 64-16,-2 4 24 0,0-6-88 0,-1-2-416 15,1-5-648 1,3-6-337 0,2-2 481-16,3 0 576 15,2 0 344-15,0-10 184 0,-1-1 224 16,-4 0-120-16,-1-1-72 15,-3 1-48-15,-6 3 0 0,1-1-72 16,-4-4-40 0,0 2 40-16,0-6-88 15,0 1 120-15,-5 2-47 16,-6 0 87-16,-2 5-160 0,1 5 112 15,1 1 136-15,0 3 184 32,1 0 0-32,0 14-200 0,1 7-72 15,2 2 48-15,2 1 112 16,5 3 56-16,0-5-120 0,0-3-40 15,0 0-40 1,12-6-56-16,4 0-56 0,0-3-72 0,3-4 0 16,4-6-368-16,19 0-808 31,-5-12-968-31,0-9-3354 15</inkml:trace>
  <inkml:trace contextRef="#ctx0" brushRef="#br0" timeOffset="113437">11306 15737 4640 0,'0'0'2769'0,"0"0"-1441"16,0 0-431-16,0 0-225 0,29 106-384 15,-10-97-232-15,2-9-56 32,-3 0-136-32,-4-9-48 15,1-12 32-15,-7-11 72 0,-3-4-72 16,-5-1-152-16,0 3 72 15,0 8 232-15,-12 8 40 0,-4 8 88 16,-1 8 16-16,-3 2-144 31,-1 2-224-31,0 10-865 16,5-2-1767-1</inkml:trace>
  <inkml:trace contextRef="#ctx0" brushRef="#br0" timeOffset="113780">11385 15280 4536 0,'0'0'1881'0,"0"0"-1353"15,0 0 16-15,0 0 488 16,0 0-456-16,37 102-239 15,-19-67-137-15,1 5 32 16,4 5-128-16,2 6 336 16,-7 1 112-16,6 5-200 0,-4-2-176 15,-1-1-40-15,-1-3-40 0,-2-6-48 31,-1-7-48-31,-1-8-144 32,-1-5-216-32,-5-7-112 0,0-4 224 0,-5-2 200 0,-3 0 48 15,0-2 176-15,0 0 144 0,-1 0-88 16,-10-2-80-16,-4 1-152 31,-12-6-640-31,1-1-1249 16,0-2-2664-16</inkml:trace>
  <inkml:trace contextRef="#ctx0" brushRef="#br0" timeOffset="114100">11453 15631 6465 0,'0'0'2376'16,"0"0"-1263"-1,0 0 15-15,0 0-352 0,0 0-368 16,0 0-72-16,0 0-208 0,51-35-128 15,-30 26-80-15,18-7-944 16,-8 0-1825 0,-2 4-4984-16</inkml:trace>
  <inkml:trace contextRef="#ctx0" brushRef="#br0" timeOffset="114560">11864 15657 3632 0,'0'0'5361'15,"0"0"-4192"-15,0 0-241 0,0 0-240 32,0 0 128-32,0 0-128 15,76-74-344-15,-45 50-216 0,1-1-64 16,1 2-64-16,2-1-360 15,-3 0-288-15,4-7-1048 16,-10 7-1185-16,-10 5-2808 0</inkml:trace>
  <inkml:trace contextRef="#ctx0" brushRef="#br0" timeOffset="114764">11992 15240 4785 0,'0'0'2528'16,"0"0"-1384"-1,0 0-288-15,0 0-111 0,0 0-1 0,0 0-384 16,0 0-216-16,32 126-120 0,-17-97-24 16,-2-1-552-16,0 10-840 15,3-8-897 1,-11-6-2168-16</inkml:trace>
  <inkml:trace contextRef="#ctx0" brushRef="#br0" timeOffset="115346">12076 15163 5281 0,'0'0'1376'16,"0"0"-1040"-16,0 0 264 0,0 0-64 31,0 0-112-31,0 0-120 16,0 0-48-16,68 137 145 0,-55-91 335 15,0 3 192-15,-4 3-192 16,-1-3-208-16,0-2-248 0,-4-9-120 15,-3-10-72 1,3-12-88-16,0-8-384 16,0-8-696-16,2-2-536 15,5-22 839-15,4-6-79 0,-1-4-232 16,3 4 504-16,0 2 168 15,1 6 288-15,-7 1 128 16,2 6 0-16,-1-4 128 16,-1 2 192-16,-3-2 72 15,0 0-136 1,-5 2-104-16,-3 1-16 0,0 6-32 15,0 2 232-15,0 2-16 0,-5 5-320 16,-9 1-16-16,1 0-32 16,-2 0-8-1,3 5 56-15,0 11 120 16,-1 4 136-16,2 6-40 15,0 3 224-15,6 1 153 0,3-4-1 16,2-5-96-16,0 0-216 16,5-8-104-1,8 2-40-15,5-7 8 16,-2-1-64-16,3-3 24 15,2-4-48-15,4 0-56 0,0-11-32 16,9-27-808 0,-6 2-1465-16,-9 2-4616 0</inkml:trace>
  <inkml:trace contextRef="#ctx0" brushRef="#br0" timeOffset="115960">12457 15276 5265 0,'0'0'2664'0,"0"0"-1896"0,0 0-79 16,0 0 79-16,7 132-176 15,2-100-208-15,-1-8-272 0,2-7-96 16,-4-5-8-1,-6-9-8-15,0-1-16 16,0-2-32-16,0 0 48 16,0-7-96-16,0-14-328 15,0-9-272 1,2-8 88-16,4-2-201 0,6 3 49 0,-1 0 320 15,0 10 312-15,-4 8 128 0,-1 11 40 32,2 6 272-17,-4 2 48-15,2 0 408 0,2 14 73 16,0 8 15-16,2 6-112 0,-2 5-400 15,3 0-96-15,-1 0-192 16,-2-3-48-16,2-6 0 16,-7-7 8-1,2-6-16-15,-5-7-8 16,3-4-136-16,-3 0 32 15,0-2-144-15,2-20-384 0,4-10 336 0,1-8-192 32,4-9-537-32,0 1-55 0,2 4-72 0,0 6 408 15,2 10 544 1,-4 10 208-16,0 8 400 15,-3 6 16 1,2 4-8-16,-2 0 304 0,0 0 32 0,0 2-112 16,7 10-15-16,-1 4 7 0,4 5 40 15,1 4-96 1,-1 1-112-1,0 2-248-15,-2-4-208 0,-9-6-400 16,-6-7-1832-16,-1-11-5698 16</inkml:trace>
  <inkml:trace contextRef="#ctx0" brushRef="#br0" timeOffset="117582">8415 13222 1696 0,'0'0'3049'16,"0"0"-1937"-16,0 0-792 16,0 0 24-16,0 0-120 0,0 0-88 15,27-28 456-15,-15 3 40 31,-1-3-112-31,-3-2-136 0,-2 0-160 16,1 3-120-16,-2 5-39 16,-5 5-57-16,0 0 72 0,0 3-32 15,0 4 8-15,0 4-8 16,0 2-32-16,0 4 112 31,0 0 136-31,0 0 72 0,0 0-104 16,0 4-184-16,0 16-48 15,0 7-40-15,0 5 32 0,3 4 8 16,8 1 0-16,-1-1-8 15,0 0 8-15,-2-4-184 16,-5-4-8 15,-3-3-80-31,0-5-64 0,0-2 176 0,0-4 31 0,-3-4 121 16,-5 0-40-16,-2-2 8 0,5-2 40 15,-3-2 8-15,3-2 121 16,2-2 151 0,0 0 160-16,3 0 24 15,0 0 64-15,0 0-168 0,0 0-88 16,0 0-96-16,0 0-96 15,0-6-80 1,14-4 0-16,6 0 0 0,2-2 8 0,3 4-16 31,-1 0 8-31,0 2-136 0,-1 2-392 16,-4-2-456-16,2-2-673 15,-3-2-1359-15,-10 2-2537 0</inkml:trace>
  <inkml:trace contextRef="#ctx0" brushRef="#br0" timeOffset="118576">8660 14017 1464 0,'0'0'2656'0,"0"0"-1535"16,0 0-505-16,0 0 400 16,0 0-184-16,0 0-224 15,0 0-120-15,139-12-104 0,-118 12-23 31,0 0-73-15,-5 0 32-16,-6 2 80 0,0 8-80 0,-9 6-96 16,3 6 8-16,-4 6-48 15,0 4-8-15,0 7-168 0,-5-5-8 16,-11 0-256-16,1-8 48 31,1-5 200-31,1-6-8 0,6-4 16 16,-1-5 104-16,3-1 48 15,5-5-56-15,0 0-96 16,0 0-88-16,0 0-120 0,5 0 72 15,8 0 136-15,2 0 144 16,7-5 112 0,1-5-40-16,-4-1-96 0,4-2-40 15,4-2-80-15,-7 2-776 16,-4 5-2473-16</inkml:trace>
  <inkml:trace contextRef="#ctx0" brushRef="#br0" timeOffset="119395">8899 15009 2760 0,'0'0'2473'16,"0"0"-1633"-16,0 0 192 0,0 0 200 0,0 0-296 15,0 0-303-15,0 0-265 16,130-34-192-16,-106 34-88 0,-2 0-72 15,-2 4 40-15,-4 9-56 32,-2 4 48-32,-9 3 24 0,-1 3 40 15,-4 1-96-15,0-1-8 16,0 2-8-16,-15-5-168 15,-3-3 96 1,4-4 64-16,-1-3 0 0,1-4-8 0,4-4 16 31,8 0 0-31,2-2-144 0,0 0-200 16,8 0-120-16,13 0 320 15,4 0 72-15,0 0 72 0,1 0 8 16,-5 0-8-16,0 0 8 0,-8 0 0 16,-3 0-8-1,-5 0-48 1,-4 6 48-16,-1 6 176 0,0 4 336 15,0 6-216-15,-22 12-296 16,-4074-4-752-16,8150-6-2505 16</inkml:trace>
  <inkml:trace contextRef="#ctx0" brushRef="#br0" timeOffset="120361">9253 15867 1320 0,'0'0'3240'0,"0"0"-1959"31,0 0-921-31,0 0-248 16,0 0-16-16,11 111-16 0,-4-75-72 0,4 0 16 16,-9-2 112-16,1-2 200 15,-1-2 56-15,-2-2 40 0,0-5-112 16,0-6-16-1,0-4-72 1,0-6-24-16,0-1-80 0,0-2-64 16,0-4-64-16,0 0-8 0,0 0 0 15,0 0 8-15,0 0 0 16,0 0 8-16,6 0 64 0,4 0 24 31,3 0 89-31,4-6 23 16,6-3-32-16,4-6 16 15,-1 1-96-15,2-1-32 0,-2 0-56 16,-5 2-8-16,-2 2-112 0,-6 1-80 15,0 5-200-15,-8-1-113 32,1 1-79-32,-6-1-440 15,0-4-384-15,0 3-785 0</inkml:trace>
  <inkml:trace contextRef="#ctx0" brushRef="#br0" timeOffset="120702">9381 16020 968 0,'0'0'1664'0,"0"0"-752"0,0 0-32 0,0 0-47 31,8 113-209-31,3-76-144 15,0 1-16-15,-1-2-128 16,-2-1-72-16,2-10-8 0,-7-4-64 16,2-5-16-16,0-6-96 15,-5 0-72-15,0-3-8 16,0 2-208-1,0-3-1504-15,0-2-3721 0</inkml:trace>
  <inkml:trace contextRef="#ctx0" brushRef="#br0" timeOffset="208564">10803 11677 4352 0,'0'0'3233'0,"0"0"-1697"15,0 0-447-15,0 0 279 16,4 0-328-16,0 16-552 15,5 14-384 1,5 10-8-16,2 10 40 16,2 6-16-16,3 0-56 0,-2-2-56 15,-1-3 0-15,-3-7-8 16,-6-6-72-16,1-6-360 0,-2-8-536 15,-5-6-760-15,-1-6-1185 32,1-6-2304-32</inkml:trace>
  <inkml:trace contextRef="#ctx0" brushRef="#br0" timeOffset="209116">10918 11709 2560 0,'0'0'1792'0,"0"0"-1039"0,0 0 759 16,0 0-184-16,0 0-312 0,0 0-367 15,0 0-273-15,115 34-184 31,-94-20-48-31,-4 6 48 0,0 0-16 16,-8 6 56-16,-1 2-48 16,0 0 16-16,-8 3-72 0,0-3-16 15,0 0-48-15,0-5 24 31,0 0-24-31,-11-3 16 16,-2-3-72-16,-3-2-8 0,-2-3-120 16,-1-1-112-16,-2-2 80 15,2-1 144 1,6-4 8-16,1 0 8 0,9-3 128 0,-3 1 88 31,6-2-48-31,0 2-96 0,0-2-80 16,0 3-136-16,6-1-120 15,9 4 160-15,7-2 88 0,4 0 0 16,3 2 8-16,-5-3 8 0,5 2 48 15,-8-3-48-15,0 0-8 16,2-2-184 15,4 0-976-31,-4-2-1225 16,-4-8-2104-16</inkml:trace>
  <inkml:trace contextRef="#ctx0" brushRef="#br0" timeOffset="209551">11259 11987 1528 0,'0'0'1752'0,"0"0"-448"16,0 0-367-1,0 0-353-15,0 0-16 0,0 0-128 0,95-2-136 16,-84-9-8-16,-1-6-8 16,-7 2-32-16,4-6 8 0,-7 4 64 31,0-6 96-31,0 3 57 15,-12 3-145-15,-4-2-24 0,2 4 8 16,-6 6 40-16,3 3-104 16,0 6 16-16,5 0-80 15,-1 6 24-15,1 14-104 0,1 6-96 16,6 5 48-1,0-1-56-15,5-2 96 16,0-5-40-16,0-3-8 0,5-1-56 31,6-7 0-31,2-3-8 0,5 0-96 0,5-9-256 0,1 0-336 16,16-9-600-1,-4-10-649-15,-5-3-2200 32</inkml:trace>
  <inkml:trace contextRef="#ctx0" brushRef="#br0" timeOffset="210087">11616 11693 808 0,'0'0'4009'0,"0"0"-1977"0,0 0-128 15,0 0-39-15,0 0-529 16,0 0-416-16,0 0-240 15,-121-2-368-15,108 20-200 0,3 8-112 47,3 6-104-47,6 4 32 16,1 0 0-16,0-1 24 0,0-5 0 15,13-9-8-15,0-2-224 16,4-10-56-16,1-3-48 0,0-6-48 16,0 0-64-16,1 0 40 15,-1-10-32-15,-2-10 48 16,-5-1-96-16,-1-4-33 0,-3 1 217 0,-4 4 208 15,-3 2 144-15,0 6 16 16,0 4 200-16,0 2 136 16,-5 4 17-16,0 2-113 15,0 0 56-15,4 0-56 16,-3 0 56-16,3 4-80 15,1 9-80-15,0 6 56 0,0 1-72 16,0 7 8 0,0 3-32-16,1 2 8 0,11 4-112 15,-1 0 8 1,5 1-8-16,0 1 0 15,4-3-8 1,2-8 0-16,1 0-8 0,-1-9-64 0,-2-4-32 16,-1-4 0-16,-1-6 8 15,-2-2 88-15,-3-2 8 0,-2 0 0 31,-1-2 8-31,-2-16-8 16,-6-30-48-16,3 4-1224 0,-1-4-3385 16</inkml:trace>
  <inkml:trace contextRef="#ctx0" brushRef="#br0" timeOffset="211703">11335 12264 280 0,'0'0'1880'0,"0"0"-504"16,0 0 65-16,0 0-81 0,0 0-136 0,0 0-304 15,0 0-168-15,0 0-167 16,0 0-177 0,1 0-160-16,1 0-184 15,3 4-56-15,1 7 96 0,2 0 128 16,0 4 32-16,2 0 16 0,0 2-24 15,-2 0 32-15,0 4-32 16,3 5-112 0,0 4-40-1,6 4-56-15,-3 6-48 0,4 0 16 16,0-2-8-16,-1-2-8 0,0-6-8 15,-4-3-88-15,-4-10 88 16,-2-2-8 0,1-8 8-16,-8-1 8 15,0-2 8-15,3-4-8 16,-3 2 8-16,0-2 40 15,2 2-40-15,-2 0-8 16,3 3 0-16,-3-3 8 0,3 2 0 16,-3-2-8-16,0-2 0 0,0 0 0 31,0 0-320-31,-8 0-896 15,-3-8-3281-15</inkml:trace>
  <inkml:trace contextRef="#ctx0" brushRef="#br0" timeOffset="212446">11364 12637 1928 0,'0'0'2264'16,"0"0"-559"-16,0 0 7 0,0 0-296 15,-2 0-423-15,2 0-321 16,0 0-232-16,0 0-296 0,0 0-144 15,11 9 0-15,4 2 128 0,4 1-8 16,1 2 48-16,-1 2-16 16,0 0 16-16,-1 0-32 15,0 1 16-15,3 1-80 16,-2-2-64-16,-2 0 0 15,0-2-8-15,-1-3 8 16,-3-2-8-16,-1-3 0 0,-3 0 0 31,1-2 0-31,-3-1 0 16,-1-1 0-16,-3-2-8 0,-3 0 8 15,0 0 56-15,0 0 48 16,0 0 48-16,0 0 64 0,0 0-8 16,0 0-72-16,0-5-40 15,0-3-88-15,0-2 0 31,2-3 0-15,1-4 0-16,0-9 8 0,2-10-16 0,0-31-328 16,-3 10-976-16,-1 6-1801 0</inkml:trace>
  <inkml:trace contextRef="#ctx0" brushRef="#br0" timeOffset="224932">11997 14173 616 0,'0'0'2152'16,"0"-4"-1432"-16,0-8-296 15,0-2 168-15,0-4-111 0,0 0-129 16,1 0-160-16,9 0-88 16,-2 0-24-16,0 4 40 0,2 4 8 15,-2 0-64-15,2 6-48 16,1 0 64-1,2 4 8 1,0 0 32-16,1 0 136 0,-1 6 200 0,5 8-16 16,-7 2-208-16,2 2-32 15,0 0-88-15,-3 0-32 0,-2 0-16 16,-2-4 48-1,-6 0-56-15,0 0 40 16,0-2 88-16,0-1 224 16,-11 0-120-16,-5-1-119 0,1-1 7 15,-2-1 24-15,4-3-88 16,1 1-96-16,1 0 48 15,5-2-64-15,4 1-8 0,-1-3-64 32,3 2-40-32,0-1-16 31,0 3 24-31,0 0 24 0,0 1 16 0,8-1-16 0,-5 0 72 15,2-3 8-15,-3 1-16 0,2-2-97 32,1 2-503-17,2 3-1208-15,-7-1-2345 0</inkml:trace>
  <inkml:trace contextRef="#ctx0" brushRef="#br0" timeOffset="225733">12218 14523 904 0,'0'0'1592'0,"0"0"-696"15,0 0 144-15,0 0-7 0,0 0-297 16,0 0-272-16,0 0 8 0,-3 0-8 31,3 0-72-31,0-3-240 16,0 3-96-16,0-2-56 0,0-2 0 15,0 0 8-15,0 0 64 0,0 2 64 16,0-2 40-16,0 4-48 15,0-2-72-15,0 2-48 16,0 0 0 0,0 0-8-16,0 0-8 0,0 0 0 15,0 0 8 1,0 0 0-16,0 0 64 0,0 0 8 0,0 0 64 15,0 0 16-15,0 0 0 16,0 0 49 0,0 0-73-16,0 0-64 15,0 0-64-15,0 0-80 16,0 0-24-1,0 0 32-15,0 0 16 0,0 0 56 0,0 0 0 16,0 0 0-16,0 0 56 0,0 0-48 16,0 0-8-16,0 0 8 31,0 0-8-31,0 0-8 15,0 0-8-15,0 0 0 0,0 0 16 16,0 0 56-16,0 0 16 16,0 0-24-16,0 0-48 0,0 0-232 31,0 0-745-31,0 0-1919 0</inkml:trace>
  <inkml:trace contextRef="#ctx0" brushRef="#br0" timeOffset="227710">12257 14506 1136 0,'0'0'376'16,"0"0"-280"15,0 0-8-31,0 0-88 15,0 0-40-15,0 0 40 0,-12 0 64 16,11 2 472 0,1-2 288-16,-3 0 64 0,1 0-240 0,2 0-127 15,0 0-97-15,0 0-144 16,0 0-144-16,0 0-112 0,0 0-16 15,0 0 0-15,0 0 0 16,0 0 40 0,0 0 16-16,0 0 56 0,0 0 16 0,0 0-8 15,0 0 8-15,0 0-32 31,0 0-24-31,0 0 128 0,0 0 128 16,0 0-8-16,0 0-32 16,0 0 96-16,0 0 64 0,0 0-88 15,0 0-39-15,-2 0-137 31,-2 0-192-31,0 0-889 16,3 0-1815-16</inkml:trace>
  <inkml:trace contextRef="#ctx0" brushRef="#br0" timeOffset="232886">12470 12156 720 0,'0'0'2592'16,"0"0"-951"-16,0 0-361 0,-2 0 88 0,2 0-200 15,0 0-367 1,0 0-257-16,0 0-168 16,0 0 0-16,0 2-240 15,0 10-128-15,2 4 80 16,6 4 120-16,0 0-112 0,-3-3-24 15,1-4-64-15,-4-5 0 16,1-4 0-16,-3-2 48 16,0-2-48-1,0 0 64-15,0 0 56 16,0 0 32-16,0 0 16 15,0-4 48-15,0-10-224 0,-5 0-48 16,-4 0-56-16,7 3 24 16,-3 0-16-16,5 7 48 0,0 2 48 15,0 2-8-15,0 0-48 31,0 0-32-31,0 0 8 16,0 0-24-16,0 0-8 0,0 0-16 16,0 0 40-16,0 2 88 0,0 0 8 15,0-2 8-15,0 2-8 16,0-2-8-1,0 0 0-15,0 0-24 16,0 0-56-16,0 0-120 16,0 0-392-1,0 0-993-15,5 0-3448 0</inkml:trace>
  <inkml:trace contextRef="#ctx0" brushRef="#br0" timeOffset="235226">12640 12825 1320 0,'0'0'2744'15,"0"0"-1263"-15,0 0-145 16,0 0 8-16,0 0-336 0,0 0-303 16,0 0-113-1,0 0 0-15,0 0-96 0,0 0-96 0,0 0-64 16,0 0-48-16,0 0-32 31,0 0-56-15,0 0-88-16,0 0 8 0,0 0-48 0,0 0 16 15,0 0 40-15,0 0 48 0,0 0 16 16,0 0 25-16,0 0-25 15,0 0-88-15,0 0-56 32,0 0-48-32,0 3 0 0,0 7 8 15,0 0 88-15,0-1-16 16,6 4-8-16,2-1-24 0,-1 0-40 15,-1 0 48-15,2-1-40 16,-1 2 48-16,1-1-48 16,-5-2 56-1,2 0-16-15,-4 0-48 0,4-2 80 31,-2 0 16-31,1 0-24 0,0 0 0 0,1 1-16 0,2 0 16 16,-6-1-32-16,3 0-40 16,2 1 40-16,-4-2-40 15,4 1 8 1,-3 0-16-16,2 3 8 0,-2 0 8 31,1-1-8-31,-3 3 48 16,1-6-40-16,3 3-8 15,-2-1 0-15,-1-1 40 0,1 1-48 16,0 0 0-16,-1-1 0 16,1 0 8-16,2 1-8 0,-4-2-8 15,1 1 0-15,4-2 0 16,-4-1 8-16,0 1 0 0,-1-1 0 15,2 1 8-15,1 0 0 16,-4 0-8-16,5 1 0 0,-2 0 0 31,0 1-8-31,0-2 0 16,2 2 8-16,-3 0 0 0,3-2 0 15,-4 2 8-15,2 0-8 16,1 0 0-16,0 0 0 31,1 2 8-31,-1 0-8 0,4 0 0 16,-7 0 0-16,4-4 0 0,-3 1 0 15,-1-3 0-15,3-3 0 0,-4 3-8 16,1 0 8-16,2 0-8 16,1 0 8-1,0 0-8 1,-4 3-40-16,5-2 48 0,-3-1 0 15,3 0 0-15,-5 0 0 16,0-2-8-16,1 0 0 0,-1-2-64 0,0 0 64 16,0 0-80-16,0 0 24 15,0 0 48-15,0 2 8 16,4-2-40-1,-4 2 48-15,1 0 0 16,-1-2 8-16,5 3-8 16,-5-3 8-16,0 0 0 15,0 0-8-15,0 0 8 0,0 0-8 31,0 0 8-31,0 0-8 0,0 0 8 16,0 0-8-16,0 0 16 16,0 0 40-16,0 0-8 15,0 0 0 1,0 0-40-16,0 0 8 0,0 0 40 0,0 0-48 62,0 0-8-62,0 0 0 0,0 0 0 16,0 0 0-16,0 0 0 0,0 0 0 15,0 0 8-15,0 0 0 16,0 0 0-16,0 0 0 0,0 0 40 16,0 0 24-16,0 0 0 15,0 0-16-15,0 0-56 0,0-5-464 16,-10-9-1513-16,-1 5-3888 15</inkml:trace>
  <inkml:trace contextRef="#ctx0" brushRef="#br0" timeOffset="243137">13531 14915 16 0,'0'0'792'15,"0"0"-464"-15,0 0 64 16,0 0 104-16,0 0 0 0,0 0-200 15,0 0 48 1,0 0 40-16,0 0 24 0,0 0-40 31,0 0-96-31,0 0-119 0,0 0-1 16,0 0 32-16,0 0 32 0,0 0 56 15,0 0 40-15,0 0 120 0,0 0 0 16,0 0 64-16,0 0-184 16,0 0-128-1,0 0-32 1,0 0-80-16,0 0-56 0,0 0 72 15,0 0 0-15,0 0 40 16,0 0-56-16,0 0-24 0,0 0-48 16,0 0 0-16,0-2 0 0,0-6 8 31,0 0 8-31,0 0 32 15,0 2-48-15,0 2 0 0,0 0-40 16,0 2-64-16,0 0 24 31,0 0-24-31,0 0 8 0,0-2-16 0,0 0-40 0,0 2 56 31,0-2 16-31,0 2 0 0,0 0 72 16,0 2 0 0,0 0 8-16,0 0 0 0,0 0-8 15,0 0 8-15,0 0 0 0,0 0-16 16,0 0-72-16,0 0-16 31,0 0 8-31,0 0 88 0,0 0 8 16,0 0 0-16,0 0 72 15,0 0-24-15,0 0 8 16,0 0-56-16,0 0 8 0,0 0-8 0,0 0 8 15,0 0 0 1,0 0 48 0,0 0-48-16,0 0-8 0,0 0-8 15,0 0 8-15,0 0-24 16,0 0 24-16,0 0-48 15,0 0 32-15,0 0-64 0,0 0 72 16,0 0-64 0,0 0 64-16,0 0 0 15,2 0 8-15,2 0 0 16,-4 0 8-16,5 0-8 0,-5 0-8 15,0 0 8-15,0 0 0 16,0 0 0-16,2 0 0 0,-2 0 0 16,5 0 0-16,-5 0 8 15,0 0-8 1,0 0 80-16,0 0 24 15,0 0 16-15,0 0-32 16,0 0-72-16,0 0 40 0,0 0-48 16,0 0 40-16,0 0-32 31,0 0 40-31,0 0-48 0,0 0 0 15,0 0 8-15,0 0-16 16,0 0 0-16,0 0 0 16,0 0-8-16,0 0-40 0,0 0-72 15,0 0 48-15,0 0-8 16,0 0-24-16,0 6-16 0,0-2 64 15,0 0 48 1,0 2 0-16,0-4 0 16,0 2 8-16,0-2-8 15,0-2 8-15,0 2 8 0,0 2 64 16,0 0-64-1,0 1 88 1,0-3-24-16,0 1-8 0,0-1 40 0,0-2-8 16,0 2-8-16,0-2 56 15,0 0 40-15,0 0-24 16,0 0-8-16,0 0-104 0,0 0-40 31,0 0 48-31,0 0-48 16,0 0-8-16,0 0 0 0,0 0 8 15,0 0 40-15,0 0-24 16,0 0 48-16,0 0 8 0,0 0-72 15,0 0-8-15,-7-6-104 32,2 0 0-17,-3-2 40-15,2 2 56 0,1 0-64 0,0 2 8 16,4 2-8-16,1 0 72 15,0 2 8-15,0 0 8 0,0 0 72 16,0 0-32-16,0 0-56 31,0 0-48-31,0 0-32 0,0 4 56 16,8 8 24-16,1 5 16 0,-1-4 40 15,-3 2-40-15,2-4-8 16,-6-3-8-16,-1-2 16 0,4-4-8 16,-4-2 0-1,0 0 64 1,0 0-16-16,0 0 8 0,0 0-64 15,0 0-8-15,0 0-56 16,0 0-16-16,0-2 64 0,0-4 8 16,0 2-40-16,0 2 48 15,0 0 8 1,0 2 64-16,0 0 32 15,0 0-104-15,0 0-56 0,0 0-352 16,0 0-1048-16,6 0-2433 16</inkml:trace>
  <inkml:trace contextRef="#ctx0" brushRef="#br0" timeOffset="262403">13085 14024 80 0,'0'0'248'0,"0"0"24"15,0 0-88-15,0 0-168 16,0 0-16-16,0 0 8 0,0 0 48 15,0 0-48-15,0 0-8 16,0 0 120-16,0 0 192 0,0 0 160 31,0 0 112-31,0 0 120 16,0 0-32-16,0 0-56 0,0 0-39 15,0 0-57-15,0 0 8 0,0 0 16 16,0 0-48-16,0 0-56 16,0 0-176-16,0 0-64 31,0 0-64-16,0 0 0-15,0 0-8 16,0 0 24-16,0 0 32 0,0 0-56 16,0 0-24-16,0 0 40 0,0 0-64 15,0 0-80 1,0 0-8-16,0 0-8 0,0 0-40 0,0 0 56 15,0 0-8-15,0 0 0 16,0 0 0-16,5 2 0 16,0 5 8-16,1-1 32 0,1 2 64 15,-1-2-32-15,1-1 8 16,-2 0-64-16,-4-3 40 0,4 0-40 31,-5-2 65-31,0 0 15 16,0 0 88-16,0 0 56 0,0 0 48 15,0 0 8-15,0 0-8 16,0 0 0-16,0 0 32 0,-5-2-80 31,-1-5-224-31,-6 2-8 16,6 1 0-16,1 0 0 15,4 2 0-15,-1 2 0 0,2 0 0 16,0 0-16-16,0 0-64 15,0 0 32-15,0 0-32 0,0 0 0 16,0 0 0 0,0 0-40-16,0 0-24 15,0 0 16-15,0 0 32 16,0 0 48-1,0 0-32-15,0 0 8 0,0 0 72 0,0 4 40 16,0-2-32 0,0-2 48-16,0 2-48 15,0-2 40-15,0 0 56 0,0 0 24 16,0 0 24-16,0 0-48 15,0 0-48 1,0 0-56-16,0 0 0 16,0 0-80-16,0 0-16 15,0 0 24-15,0 0-8 0,0 0 80 16,0 0 0-16,0 0 0 15,0 0-8-15,0 0 8 0,0 0-8 16,0 0 8-16,0 0 0 16,0 0 8-16,0 0 48 31,0 0 16-31,0 0 40 0,0 0 8 15,0 0-16-15,0 0-104 16,0 0-144-16,0 0-1048 0,0 0-2881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00:36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2362 3248 4689 0,'0'0'4304'16,"0"0"-3223"-16,0 0-385 15,0 0 136-15,0 0 56 0,0 0-344 16,0 5-336-16,0 7-208 31,0 12 0-15,0 10 32-16,0 8 144 0,0 4 0 0,-3 0-104 15,1-3-72-15,2-8 0 16,0-6 0-16,0-6 0 0,0-5-120 0,0-6-168 16,0-3-160-1,0-7-304 1,0-2-640-16,0 0-961 0,7-17-863 15,2-2-1273-15</inkml:trace>
  <inkml:trace contextRef="#ctx0" brushRef="#br0" timeOffset="198">2327 3302 2664 0,'0'0'2345'0,"0"0"-1681"16,0 0-648-16,0 0 400 15,0 0 424-15,0 0-72 0,0 0-392 31,72 121-120-15,-54-99-48-16,0-1-128 0,-2-6-64 0,0 0-16 16,-1-4 0-16,-1-1 0 15,-1-4-672-15,5-6-840 0,-7 0-881 16,-3-6-887-1</inkml:trace>
  <inkml:trace contextRef="#ctx0" brushRef="#br0" timeOffset="451">2582 3070 1584 0,'0'0'3088'15,"0"0"-1695"-15,0 0-609 16,0 0 48-16,0 0 232 0,0 116-255 16,-7-69-265-16,1 1-216 15,-1-4-64-15,2-1 24 0,-1-4-144 0,4-3-136 16,-1-6-8-16,3 0-280 15,0-8-1297-15,0-10-3088 16</inkml:trace>
  <inkml:trace contextRef="#ctx0" brushRef="#br0" timeOffset="722">2629 3402 1464 0,'0'0'1512'0,"0"0"-872"15,0 0 256-15,0 0-39 0,4 103-417 16,8-89-264-16,1-3-176 16,4-6-80-16,0-3 80 0,0-2 0 15,-1 0 304-15,-4-9 456 31,-1-12 72-31,-3-1-128 0,-8-4-160 16,0 0-344-16,0 0-200 0,0 4-240 16,-6 2-872-16,-4 8-1432 15,4 2-2121 1</inkml:trace>
  <inkml:trace contextRef="#ctx0" brushRef="#br0" timeOffset="1262">2629 3402 1800 0,'163'-121'856'16,"-157"123"216"-16,-1 10 97 0,3 6-233 31,2 3-184-15,-1 4-88-16,-2 1-128 0,-1-2-296 15,-1-2-40-15,-2-4-96 0,-3-8-24 16,0-1-72-16,0-8 120 0,0-1 232 15,0 0 233 1,0 0 7 0,0 0-56-16,0 0-368 15,5-10-176-15,2-6-312 0,1-4-16 16,3-3 8-16,2 2-136 15,0 5 79 1,3 8 201-16,-1 6 16 0,-2 2-8 0,1 0 8 31,-1 10 112-31,0 6 48 16,3-4 48-1,-8-1-48-15,7-4-32 0,-4-5-304 0,2-2-80 16,1 0 208-16,-6-14 208 0,1-6 208 0,-5-6 88 16,-2 0 88-1,-2-2 112 1,0 1-40-16,0 5 9 15,0 7-65-15,-6 7 32 0,1 4-48 16,-5 4-104-16,-1 0-280 16,-2 13-40-16,-2 14-120 15,4 5 160-15,6 0-72 16,2 2 64-16,3-6 8 15,0-2-8-15,0-8-80 16,3-4-16-16,12-4-72 16,-2-6-24-16,3-4-264 0,14 0-353 15,-2-18-439-15,-1-4-1400 0</inkml:trace>
  <inkml:trace contextRef="#ctx0" brushRef="#br0" timeOffset="1779">3467 3270 3776 0,'0'0'1681'16,"0"0"-1121"-16,0 0 8 0,0 0 88 31,0 0-304-31,0 0-352 16,0 0-40-16,0 103-64 0,8-103-32 15,-3 0-40-15,3 0 176 16,1-6 8 0,-4-12 136-16,5-6 24 0,-4-4-168 0,-4-4-560 31,1-12-840-31,-3 5-521 15,0 7-199-15</inkml:trace>
  <inkml:trace contextRef="#ctx0" brushRef="#br0" timeOffset="2033">3556 3010 80 0,'0'0'1064'0,"0"0"232"0,0 0 280 0,0 0-167 16,0 0-273-16,14 140-320 15,-14-95-272-15,2 4-240 0,4 0-152 31,-4 1 56-31,3-2-104 16,1-4-48-16,4-2-56 16,-5-4 8-16,1-4 0 0,-1-6 40 15,-2-3-32 1,-3-5 40-16,0-8 256 0,0-3 153 0,0 0 15 0,0-1-184 15,-19-8-296-15,1 0-1056 32,-3 0-3577-17</inkml:trace>
  <inkml:trace contextRef="#ctx0" brushRef="#br0" timeOffset="2189">3528 3347 3320 0,'0'0'1361'16,"0"0"-689"-16,0 0-8 15,0 0-200-15,0 0-256 0,0 0-208 16,116-18-544-16,-87 14-2537 0</inkml:trace>
  <inkml:trace contextRef="#ctx0" brushRef="#br0" timeOffset="3228">3948 3214 5113 0,'0'0'1760'0,"0"0"-864"16,0 0-304-16,0 0 80 15,0 0-183-15,0 120-249 16,0-91-112-16,5-7-128 0,3-8-32 16,3-6-64-1,0-4-112-15,1-4-137 0,1 0-39 16,1-9 184-1,1-10 112-15,1-7-120 16,-5-4-96-16,-3-4 96 16,0 0 104-16,-4 2 104 0,-1 4 8 15,-3 5 224-15,0 10 272 16,0 6 368-16,0 7 201 0,0 0-273 15,0 0-424-15,0 3-376 32,0 10-120-32,0 10 56 0,0 7 64 31,0 4 56-31,0 6 48 15,6 1-104 1,-1 0 16-16,-2-3-16 0,2-2-56 0,0-4-200 0,-5-6-112 16,0-2-48-16,0-8-40 15,0-1 120-15,-6-6 152 0,-6-5 184 16,-1-2 0-1,0-2-104-15,-1 0-1 0,1-15-23 16,7-8 128-16,2-3-168 16,4-2-168-16,0-4-16 15,18 2 104 1,1-2 40-16,4 2 120 0,0 3 72 15,-2 6-32-15,-7 6 40 0,2 6 8 16,-4 5 0-16,-1 4-176 16,0 0-64-16,1 13 216 15,2 8 24 1,-3-3 104-16,1-2-24 0,-1-5 0 15,-3-2-80-15,3-7 0 16,-7-2 8-16,-3 0 104 16,2 0 304-1,-3-14 472-15,0-6-335 16,0-4-281-16,0 0-88 15,-4 1-136-15,-6 4-48 0,5 6-120 16,2 5-72 0,3 5-169-16,0 1-487 0,0 2-504 15,0 0 760-15,6 0 376 0,2 0 112 31,-3 0 8-31,2 0-8 16,2 3 0-16,1 9 104 0,1 1 72 0,-1 0 168 16,1-2-96-16,2-1-64 15,-1-4-72-15,-3-5 64 16,3-1-64-16,-4 0 40 15,-2 0 40-15,5-9 40 16,-6-10 8 0,2 0-64-16,-1 0-64 0,-1 4 16 15,0 6-24-15,-2 5 0 16,-3 4 0-16,0 0 0 0,3 2-176 15,-1 13 176 1,4 0 672-16,-1 6-256 16,2-2-240-16,4-2-72 31,-1-6-104-31,11-11-264 0,-2 0-1232 0,-4 0-2601 0</inkml:trace>
  <inkml:trace contextRef="#ctx0" brushRef="#br0" timeOffset="3636">4870 3261 1304 0,'0'0'2136'0,"0"0"-1776"15,0 0 392-15,0 0 577 16,0 0-209-16,68 0-256 0,-42-2-288 16,8-6-120-16,3-5-120 15,-2 2-336 1,14-10-224-16,-14 6-1984 15,-9 2-3993-15</inkml:trace>
  <inkml:trace contextRef="#ctx0" brushRef="#br0" timeOffset="3964">5175 3018 3440 0,'0'0'448'0,"0"0"-264"0,0 0-72 15,0 0 376-15,0 0-47 16,117 68-185-16,-92-57-96 16,-4 0 8-16,-4 1-160 15,-5 1 64-15,-8 0 184 31,-4 6 296-31,0 5 400 0,-12 3-376 0,-18 14-576 0,2-7-208 16,6-10-1840-16</inkml:trace>
  <inkml:trace contextRef="#ctx0" brushRef="#br0" timeOffset="4627">5639 3040 4536 0,'0'0'3081'16,"0"0"-2281"-16,0 0 88 0,0 0 97 15,0 0-193 1,134-66-352-16,-89 42-192 0,2 0-248 0,-5 1-88 31,-7 4-944-31,-6 4-545 0,-11 8-743 16,-10 3-537-16,-8 4 289 15,0 0 1472 1,-8 0 1096-16,-13 11 760 0,0 2 624 0,0 1-176 15,7-5 321-15,1 4 191 16,0 1-360-16,6 4-584 0,1 6-191 31,1 8-113-31,2 10 48 16,-2 7 24-16,2 2 64 15,3 3-368-15,-3-3 80 0,3-5-104 16,0-9-72 0,0 0-136-16,0-5-8 0,0-2-120 0,0 3-1520 15,3-10-1161 1,-3-5-4808-16</inkml:trace>
  <inkml:trace contextRef="#ctx0" brushRef="#br0" timeOffset="5014">6097 3327 5881 0,'0'0'840'0,"0"0"-248"0,0 0 608 15,0 0-199-15,0 0-385 16,0 0-248-1,112-117-160-15,-93 96-104 16,-9 0 0-16,-5 7 72 16,-5 0 56-16,0 1 32 0,-7 0-112 15,-10 3-32 1,-1 5-80-16,0 3-24 0,0 2 168 0,4 0-8 31,-6 11-120-31,3 14-56 16,0 3 64-16,-2 6 64 15,3 2-24-15,6 0-40 0,2-3 8 16,8-2-72-16,0-5-56 15,0-6-24-15,3-4 24 0,9-2 40 16,2-6-40-16,4-6-224 16,5-2-512-1,15-12-632-15,-7-14-801 16,0-2-3288-16</inkml:trace>
  <inkml:trace contextRef="#ctx0" brushRef="#br0" timeOffset="5291">6388 3044 6849 0,'0'0'1960'15,"0"0"-631"1,0 0-817-16,0 0-192 0,-87 121-96 0,82-80-224 31,5-3 0-31,0-6-152 16,0-8 72-16,15-3 72 15,1-9-248-15,-2-5-48 0,-1-4-8 0,-1-1 200 16,-3-2 112-16,-4 0 0 16,-2 0 0-16,-3 2 48 31,0 2 232-31,0 2 296 0,-1 5 40 15,-15 4-312-15,-2 2-304 16,-10 4-1176-16,9-7-1841 0,3-8-2840 0</inkml:trace>
  <inkml:trace contextRef="#ctx0" brushRef="#br0" timeOffset="5468">6399 3263 104 0,'0'0'4625'0,"0"0"-3593"15,0 0 304-15,0 0-168 16,0 0-232-1,0 0-343 1,0 0-313-16,123-61-144 0,-97 43-136 16,-2-1-344-16,-6-12-921 0,-2 5-839 15,-11 4-2417-15</inkml:trace>
  <inkml:trace contextRef="#ctx0" brushRef="#br0" timeOffset="5662">6572 2990 656 0,'0'0'4073'0,"0"0"-2929"16,0 0-112-16,0 0 376 15,0 0-496-15,0 0-263 0,-35 143 223 32,33-102-256-32,2 1-408 0,0-1-56 15,0-7-152-15,0-4-48 16,2-6-768-16,12-6-905 0,-1-4-1095 15,-2-10-2233-15</inkml:trace>
  <inkml:trace contextRef="#ctx0" brushRef="#br0" timeOffset="6040">6740 3244 1840 0,'0'0'784'0,"0"0"-440"16,0 0 464-1,0 0 24 1,0 0 1-16,0 0-273 0,0 0-120 15,78-51-192-15,-65 32-112 16,-2 4 80 0,-6-4 88-16,-4 3-96 0,-1 0 176 0,0 2-40 0,-6 2 0 31,-9 4-192-31,-1 2-32 15,-2 4-40-15,2 2 0 16,-1 0-80-16,2 10-8 16,-1 11-8-16,3 0 16 0,3 5 176 0,5 0-23 15,2 1-97-15,0-1 232 31,3-1-88-31,0-1-40 0,0-3-48 16,0-6-64-16,10-2-48 16,3-5-64-16,3-6-88 0,5-2-296 15,9-2-329-15,-4-14-575 16,-2-2-1104-1</inkml:trace>
  <inkml:trace contextRef="#ctx0" brushRef="#br0" timeOffset="6398">6911 3078 1144 0,'0'0'3993'15,"0"0"-3657"-15,0 0 120 16,0 0 760-16,0 0-208 0,23 104-360 15,-18-70-256-15,-2 1-103 16,2-3-33-16,0-5-96 16,-4-4 24-16,3-7-16 15,-4-8 232-15,0-4 160 16,0-4 184-16,0 0 208 15,0 0-192-15,0-4-624 0,-5-6-136 32,0-6-64-32,5-7-80 15,0-4-8-15,0-8 48 16,10-3-16-16,7 0-48 0,3 2-48 15,-3 8-128 1,0 4-8-16,-4 7-32 0,-4 6-136 0,-2 1-448 16,-2 6-809-16,-5 0-3432 0</inkml:trace>
  <inkml:trace contextRef="#ctx0" brushRef="#br0" timeOffset="20950">3336 7011 4536 0,'0'0'2265'0,"0"0"-1249"16,0 0-152-16,0 2 241 16,0-2 159-16,0 2-400 0,0 2-336 15,-5 3-136-15,-5 6-32 16,-4 6-168-1,-6 8 16-15,-7 3 40 16,-5 4-96-16,-4 0-23 0,-6 0 111 16,-5-2-96-16,-6-2-144 15,-10-6 104 1,0-2 0-16,-6-6 8 15,1-3-104-15,-5-8 80 0,4-3 72 16,-1-2-56-16,6 0 72 16,-1 0-8-16,0-11-96 15,4-4-72-15,3-2-56 0,1-4-16 16,6 1-64-16,2-3 32 0,4-6-96 15,0-1 72-15,-2-2-24 32,2-3 32-32,3 1 24 15,0-2-160-15,3 2 160 0,2-4-40 16,1 1-97-16,2-4 33 0,1 1-112 15,5-2-216-15,2 0 296 16,7 0 136-16,3-3 8 31,-2 1 72-31,5-1-32 0,2 2 48 16,4 1 0-16,2 3-8 15,-1-2 8 1,6-1-16-16,0-3 0 0,0 0 8 0,0-6 0 16,8 6 0-16,3-2-88 15,2 7 88-15,3 2 0 0,-4 4-8 16,-1 4 16-1,2 4-64-15,-2 0 64 16,2 3 0-16,3 2-24 0,7-1-32 16,4-1 48-16,7-3-48 15,10-2 56 1,6-2 0-16,10-4 16 15,1 0-8-15,-1-2-8 0,3 2 8 16,-2 4 0-16,-3 6 0 16,2 6-8-16,-10 7 0 15,-1 8-104-15,1 3 88 0,-3 0-64 31,-1 2 24-31,4 12 48 16,7 0 0-16,1 2 8 0,2 0 0 31,4-2 0-31,-1 0 0 0,5 2 0 0,2 0 0 0,1 2 0 16,-8 2 0-16,-4 2 0 31,-5 0-8-31,-7 0-48 0,-2 0 56 16,-3 0 8-16,-5-1-8 15,2 0 8-15,-5 0-8 0,-2 1 0 16,0-1 0-16,-1 4 0 15,-2 1 0-15,-3 2 0 32,0 0 0-32,-5 4 0 0,0-2 8 15,-4 4 40-15,-4-2-40 0,0-2 32 16,-3 1-32-16,-4-3 56 15,1 0 8-15,-2-2 8 0,0-1-64 16,-4 0 72-16,2 3-24 16,-3-2 0-16,0 4 80 15,0-2-96 1,0 0 8-16,0 2-8 15,0-1-40-15,0-4 72 0,-3 3-72 0,-5-4 56 16,-2 3-8-16,-1-5-48 31,-2 2 40-31,0-1 32 16,-1 2-32-16,-6-1-40 0,3 2 8 15,0 2-8-15,-5-2 0 16,4 2 48-16,0-2-40 0,4-4-16 31,-1-1 8-31,2-4 0 16,2-2 0-16,0-4 48 0,-1 1 8 15,1 1 0-15,-7-2-16 16,1 2-48-16,2-1 88 16,-3-3-80-16,2 4 0 0,0-3-8 15,3-3 0-15,2 2 0 16,3-3 32-16,3-2-32 0,-2-4 0 31,2 0-400-31,5 0-584 16,0-15-1176-16,0-2-6378 0</inkml:trace>
  <inkml:trace contextRef="#ctx0" brushRef="#br0" timeOffset="30140">7825 11215 4136 0,'-17'10'1841'0,"-6"-1"-1345"16,-4-2 64-16,1 3 192 15,-2-3 128-15,4-3-264 0,-2 0-103 16,-1 0-249-16,-1 0-104 0,-1-1 120 31,2 1 64-15,-2 3 56-16,0-1-208 0,-4 0-64 0,3 0-8 15,-1-3 40-15,-1 3-80 16,-1-1-80-16,1-1 0 0,1 0 48 16,-3-2-48-16,7-2 96 31,-4 2 16-31,6-2-64 0,-3 0 32 15,-3 0-16-15,-3 0 48 16,4 0-40-16,-7 0 0 31,1 0-8-31,-3-6 0 0,-1-3-56 0,4 3 0 0,-6-1 48 31,4-1-56-31,1 2 8 0,-1-1 48 16,3 3-56 0,-2 2 0-16,1 2-8 0,1 0 8 15,1 0 8-15,0 0 0 0,0-3 8 16,-2-1 64-16,-2-4-80 15,-3 1 104 1,-2-3-88-16,-3 3-8 0,0-1 40 16,2-1 8-16,0 1-56 15,2 3 0-15,0-1-8 16,2 2-80-16,5-3 88 15,-1 1 48-15,5-2-48 16,-1-3 0-16,5-4 16 16,-6 2-16-16,4-6-56 0,3 4 56 15,2-2-8 1,5 4-72-16,-1-4 72 0,3 0-8 15,0 0-32-15,5-5-40 0,-1-3 72 32,1-2-56-32,1-6 16 15,0-3 48-15,3-2-40 0,0-1 48 16,3-2-8-16,1-3 0 15,4 2-8-15,0 0 16 0,0 0-72 16,4 2 0-16,10-1 16 31,10 1 8-31,7-3 32 16,8-6-56-16,9-3 64 0,2 0 0 15,5-2 8-15,2 3-8 16,4 4 0 0,4 2-8-16,3 7-80 0,3 4 24 0,5 6 72 15,0 8-64-15,1 4 48 16,5 7-80-1,-4 2 40 1,3 3 48-16,-5 2 8 0,-4 2 16 0,1-2-8 16,-5 2-8-16,1 0 0 0,1 0-40 15,-3 0 32 1,0 0 0-1,-3 6-48-15,1 5 56 0,1 0 0 16,-1 3 16-16,1 2-8 0,0-2-8 16,-3 2 0-16,0 3 0 15,-5-4-8-15,-1 4 8 16,-2-2-16-1,-4 2 8-15,-1 0 0 16,0 0 0-16,-3 1 0 16,-3-1-32-16,3 2 40 0,-9-1 0 15,0 2 0-15,0 0-8 0,-7 4-48 16,0 4 8-16,-4 2 0 31,-4 2 48-31,-5 0 8 16,-1-2 0-1,-4 0-8-15,-1-2-8 0,0-1 0 0,-7-3-16 16,-3 2-32-16,3 2-48 0,-5-2 56 15,0 2 48-15,0-2 0 32,0 1 0-32,-12-2 0 15,-4 3 0-15,7-2 8 0,-8-2 48 16,5 1 0-16,-6-5-48 0,0 2 0 15,-3-3-8 1,-5 2 8-16,-1-1 40 0,-9-1 32 16,-4 2-80-1,-2 1 8-15,-3-2-8 16,-2-2 0-16,5-2 0 0,5-4 8 15,4-1 96-15,8-4-32 16,0 3 8-16,-1 1-24 0,7-2-40 0,-8 2-16 31,6-2 0-15,3 1 0-16,2-1-120 0,3-3-40 15,5-5-128-15,-2-3-296 0,0 0-344 16,2-5-1809-16,2-14-4184 0</inkml:trace>
  <inkml:trace contextRef="#ctx0" brushRef="#br0" timeOffset="32527">12123 11131 1720 0,'0'0'2080'0,"0"0"-1159"0,0 0 271 16,0 0 528-16,0 0-240 16,0 0-623-16,0 0-161 15,-31 3-104-15,13 1-128 0,-3 1-128 31,0 5-88-31,-3 3-192 16,-7 0-56-16,1 6 8 0,-4-2-8 16,-5 2 8-16,-1 0 0 15,-4 0 0-15,-4-3 8 16,-4 0 56-16,-3-5-72 0,-3 4 8 15,0-4 88 1,-2 0-96-16,5-1 0 16,5-2-8-16,3-1 8 0,10-2 0 15,3 1 16-15,3-2-16 16,1 0 8-16,-1 2 32 15,-4-2-32 1,-3 2 0-16,0 2 8 0,-4-2-16 16,-2 0 0-16,-6-2-16 15,0-2-72-15,-2-2-24 0,-1 0-32 16,1 0 64-1,5 0-32-15,1 0 112 0,4 0-48 16,3-4 40 0,2-2 8-16,1-2 0 15,1-4 0 1,-1-2-56-16,-3-5 56 0,-1-2 0 0,1-3-176 15,-4-4 96-15,-1-2 72 16,0-1-184-16,-1 3 32 0,0 0 104 16,-2 0-16-1,2 2-16 1,1 1 24-16,4-2-168 0,4 1 176 15,6-2 8-15,2 0 40 16,6 0-80-16,-1-2 72 16,-1-3 16-16,6 1-8 0,-1 0 8 31,3 2-16-31,1 4 8 0,4 2 0 15,1 1 0-15,4 0-96 0,4 1 88 32,2-2 8-32,0 0-56 0,6 0-32 0,17-4 16 15,9-2 0-15,20-4-24 0,6-6 104 16,15-3-8-1,8-2 8 1,6-4 0-16,-3 1 0 0,0 0 0 0,-3 2 0 16,-2 4-8-16,-3 4 0 15,1 8-8-15,-1 3 16 16,1 7 0-1,-1 6 0-15,-3 5-48 16,8 5 0-16,-7 2 48 0,2 2 0 16,-2 0 0-16,5 0-16 15,-1-5 16 1,-1 3 16-16,3 0-8 0,-3 2-8 0,-4 0 0 31,-4 0 16-31,-4 15-16 16,-1 2 56-16,-10 5 48 15,-4 3 16-15,-3-1-112 0,-9 1 96 16,3 0-32-16,1-1-72 15,-4 0 8-15,4 2 40 0,0 0-32 16,-6 2 32-16,-2 2-48 31,0 0 0-31,-8 4 8 16,1 3 0-16,-8 1 112 0,-2 0-112 0,0 1-8 15,-5 2 56-15,-3 1 16 16,-2-2-16-16,-4 2-48 0,-3-4 112 16,0 0-32-1,-3-2 64 1,-13-2 104-16,-7 1-24 15,-6-1-88 1,-2 4-8-16,-4-2 8 0,-1 2-40 0,1-2-24 0,-1-1 32 16,4-3-8-1,3-4-88-15,3-5 32 16,5-3 0-1,3-4 40-15,4-1-16 0,2-6 24 16,3 0 16-16,2-3-96 0,6-4-16 16,-3-2 0-16,4 0-288 0,0 0-552 31,0-2-856-31,0-9-2321 0</inkml:trace>
  <inkml:trace contextRef="#ctx0" brushRef="#br0" timeOffset="34808">15551 11245 4905 0,'0'0'1168'15,"0"0"-752"1,0 0 816-16,0 0-120 15,0 0-151-15,-17 15-313 16,4-9-128-16,-7 3-144 0,-4 4-40 16,-5 3-8-16,-8 2-160 15,-5 3 24-15,-12 4 0 31,-4 1-64-31,-3 2 176 0,-4-2-184 16,1-1-48-16,-1-4 8 16,4-3 56-1,4-4 208-15,-1-5-208 0,2-5 97 0,1-2-65 16,-3-2-40-16,1 0-48 15,-3 0 16 1,-3-6-96 0,-1-3-96-16,-1-3 0 0,1 0 24 0,2 0 64 15,1-2-40-15,4-2 40 0,-1-1-40 16,0-6-40-16,1 3-33 15,3-5-167 1,0 2 200-16,4-1 72 16,3-2-32-16,1-4-24 0,2-1-64 15,-1-1-136-15,4 0 216 16,4-2-16-16,3-2-40 15,4-2 8-15,4-2-232 0,3 0 168 32,5 4 80-32,4 2 16 0,7 1 64 15,-1-1 0-15,5 0-72 16,0-2 32-16,0-4-8 0,3 1-48 15,0-2-24-15,0 1-24 16,0 0 72-16,13 1 24 31,11 0-40-31,6-3 88 0,8-3-40 16,8-1 48-16,-4 0 0 15,4 2-16-15,-11 6-24 0,-1 6 40 16,-8 6 0-16,1 4-48 16,4-1 40-16,5 4-48 31,12 0-40-31,7 1 96 0,6 2-8 0,10 2-8 15,2 0 8-15,1 5 8 16,5-4 0 0,-3 5 0-16,-1 2 0 0,-3 4 0 0,1 2-8 15,-2 0-56 1,2 2-8-16,-1 12 56 15,-5 4-40 1,-3 0 48-16,1 4 0 0,-1 3 8 0,-1-1-8 16,-3-3-24-16,2 2 32 0,-6-3 0 15,-6-3 0-15,-6 0 48 31,-1 3-48-31,-4 0-8 16,-3 2 0-16,1 0 0 0,-5 5 0 16,2-4 8-16,-5 1 0 0,-3 0 80 15,1-1-72-15,1-4 0 16,-4 2 64-16,0 1-64 31,0-5-8-31,1 4 56 0,-3-2-48 16,1 2 40-16,-1 1 8 15,-2 0-8 1,-2 4 32-16,-1 0 24 0,1 2-56 0,-3 2-40 15,-6 0 8-15,3 4 128 32,-7 2-48-17,-1 1 8-15,-4 1 0 0,0 0 24 0,0-2-32 16,0 1-16-1,-9 2-32-15,-4-1 8 0,-7-2 40 16,-1 0-40-16,2-4-48 16,-5-2 80-16,1-4-72 15,1 1-16-15,-1-3 96 0,0-5-24 16,4 2-24-16,0-5 104 0,2-2 32 15,5-3-56-15,0-4-48 16,7-3-8-16,1-4-72 0,2 0-208 31,-1-11-680-31,3-10-1536 16,0-5-5706-16</inkml:trace>
  <inkml:trace contextRef="#ctx0" brushRef="#br0" timeOffset="36800">19456 11209 1384 0,'0'0'1512'0,"0"0"-184"0,0 0-7 16,-116 55-609-16,74-38 136 0,-2 0 152 15,6-4-128 1,2-2-111-16,2-1-73 0,3-4 8 0,-2 1-120 31,-6 2-96-31,-3-1-120 16,-8 0-56-16,-13-3-152 0,-7 4-104 15,-10-5-8 1,-9 0-32-16,-2-4-8 0,-2 0 8 0,2 0 48 16,6 0-56-16,2 0 8 31,2 0 96-16,4 0-96-15,-2 0 72 0,0 0-80 0,-2-6 0 16,-1-3 8-16,-2-2-8 16,-2-8-104-16,4-2-56 0,9-5 8 15,10 3 96 1,10 1 56-1,9 7 32-15,5 3 40 0,5 3-72 16,1 1-8-16,5 1 8 16,2-1 16-16,2-3 64 15,1-2 16-15,1-10-40 0,-6-7-56 16,2-8-152-16,7-10-128 15,-3-4 48 1,5-2 104-16,9 1-24 0,5 3 72 16,3 6-64-16,0 1 56 15,0-2 40-15,15-1-8 16,4-4 56-16,5-5-8 0,10-1-8 15,0-3-32 1,8-1-32-16,0-3 80 16,5 5 0-16,3 6-8 0,0 3-64 15,3 6 72-15,5 1 0 16,5 3-8-16,10 5 8 31,3 6-8-31,13 6 8 0,3 8 64 16,11 8-64-16,17 4 112 0,19 2-16 15,22 0 8-15,1 0 24 16,-11 0-32-1,-33 6-8-15,-32 4-24 0,-18-2 40 0,-9 4-16 16,12 5-24-16,10 2-8 31,10 3-48-31,-6 5 8 16,-4-3 32-16,-8-1-40 0,-7 1 48 15,-5 1-48-15,-6-1 8 16,-8-3-8-16,-2 4 0 0,-4-1-8 16,-4 2 0-16,3 2 8 31,-4 0-8-31,1 1 8 0,0 1 8 15,0 2-8-15,-3 0 0 0,-5 0-8 16,-5 0 56-16,-6 0-48 16,-7 0 48-16,-3 4 16 0,-4 2 16 15,-4 0-24 1,0 0-56-1,0-2 0-15,0-6 64 16,-10 1-72-16,-6-3 64 0,-13 2-56 16,-7 4 48-16,-11 4-56 0,-9 1-64 15,-6 4-56-15,3-3 8 0,7-4 0 31,2-6 32-15,10-10-200-16,6-4-192 0,5-7-40 16,3-3-328-16,-3-5-945 0,3-1-1151 15,8 0-2505-15</inkml:trace>
  <inkml:trace contextRef="#ctx0" brushRef="#br0" timeOffset="39318">22439 11586 888 0,'0'0'1296'0,"0"0"-48"16,0 0 17-16,-128 34-313 15,91-27 40-15,-2-5-24 16,1-2-192-1,-1 0 0-15,2 0-103 0,-2 0-97 16,4-11-32-16,-3-2-120 16,0-2-40-1,-3-2-128-15,3-6-168 0,-6 1-72 16,2-1 64-1,0-6-80-15,-3-1 0 16,3-4 0-16,-5-4-8 16,0-2-136-16,0-4 80 0,-4-3-64 0,2 2-104 15,2-2 32-15,5 3 0 0,2 4 72 31,4 2 16-31,2 2 32 16,4 4 72-16,-1-2 0 16,2 4 0-16,0-2 8 0,3 2 0 15,0 0 0-15,10-4-96 16,2 0-64-16,4-3-24 15,8 1 40 1,2-2 16-16,0 2 16 16,7 2 16-16,6 0-8 0,4 2 48 15,0 0-16-15,0 0-8 16,8-3-8-1,8-1-64-15,8 0 47 0,9 0 25 0,11 4 16 16,6 4-16-16,4 4 0 31,6 6 40-15,-3 2 40-16,4 0 8 0,1 2 144 0,-1 0-24 0,2-1-72 15,3 2 97-15,2 0 7 16,6 5-32-16,-1 3-80 16,-4 3 40-1,-2 2 16-15,-2 0 80 16,0 5-40-16,1 5 64 0,-2 5-48 15,-4-2 0-15,-1 4-144 16,0-2 88-16,-5 4-104 16,-2 1 8-16,-2 0 8 15,-3 2 32-15,-6 0-40 16,-4 0 0-16,-8-2 16 15,-4-2 16-15,-1 0-32 0,-7-2-8 16,-4 0 8-16,3 2 0 16,-3-4 56-16,-1 3 0 0,-3-4-64 31,3 2 104-31,-3-4 8 31,0 1-32-31,3 1-8 0,0-4 104 0,0 1 32 0,0 1-48 16,0-2-64-16,0 1-40 15,0 3-40-15,-4-2-16 0,1 4 16 31,-1-1 40-31,0 0-8 16,0-2-40-16,-2-1 56 0,0 0-48 16,-1-3-16-16,2 0 48 15,1-2-48-15,-1 0 80 16,3-2-72-16,-2 0 0 0,0 0 56 15,-2 2-64-15,-2 0 0 16,-3 0-8 0,-4 2-8-16,-2 0-32 15,-1 0 48-15,-1 0 0 0,-2 0 0 16,-2 0-64-16,2 0 56 15,-4 2 0-15,0 0 8 16,-4 5 0 0,0-2-40-16,0 8-16 0,0 0 56 15,-6 5 0-15,-12 4 64 0,-4 2-56 16,-3 4-8-16,-4 3 8 15,2 1 0-15,-9-2 64 16,4-2-64 0,-2-2 40-16,-2-4 0 15,1-2-40-15,-4-4 112 0,-3 1-32 16,-1-1-16-16,-7-5 136 15,-2 2 64 1,-3-3-96-16,0-2 40 0,-6 0-23 0,1 0-113 31,2-5 24-31,-7 0 16 16,7-3-24-1,-3-4-88-15,3 2 0 0,1-2 0 0,5 0-8 16,2-2 0-16,3 2 0 16,2 0 0-16,3-2 0 0,0 2 0 31,-3 0-16-31,1 0 8 0,-2 0 0 15,-4 0-8-15,-2 0-88 0,5 0 56 16,2 0 40-16,1-2-16 16,7 0-32-16,3 0 48 15,7-2 8-15,-1 4 0 16,4 1 0-1,-3-2-16-15,2 5 8 16,3 2 0-16,-1 1 0 0,-1-2 0 16,1 1 0-1,6-1 0-15,2-3 8 0,4-1 8 16,1-3 0-16,4-2 64 15,1 2-24-15,-7-2 8 32,1 0 8-32,-7 0-56 0,1 0-8 0,-1 0 8 0,-2 0 0 15,-4 0 0-15,-3 0 48 16,-2 0-56-16,-2 0 0 0,-3 0-8 31,3 0 0-31,-3-2-56 16,9 2 64-16,7-2 8 0,3 2 0 15,7 0 0-15,2-2 8 16,1 2 32-16,3 0-48 31,2 0 0-31,0 0-8 0,0 0-48 16,0 0 48-16,0 0-80 15,0 0-128-15,0 0-161 0,0 0-239 16,0 0-536-16,0 0-1521 0,0 0-3408 15</inkml:trace>
  <inkml:trace contextRef="#ctx0" brushRef="#br0" timeOffset="50006">2887 4618 288 0,'0'0'488'0,"0"0"-120"31,0 0 80-31,0 0 40 0,-2 0-96 16,2 0-136-16,0 0-8 15,0 0 144-15,0 0-16 0,0 0-48 16,0 0-80-16,0 0-64 16,0 0-104-16,0 0-24 31,0 0-48-31,0 0 0 0,0 0 49 15,0 0 71-15,0 0 72 16,0 0-8-16,0 0-16 0,0 0-24 0,0 0 16 16,0 0 56-16,0 0-8 15,0 0 8 1,-1 0-32-1,1 0 16 1,0 0-24-16,0 0-24 0,0 0-40 0,0 0-32 16,0 0 0-16,0 0-88 0,0 0 16 15,0 0-8-15,0 0-8 0,0 0 8 47,-10 0-8-47,-1 0-384 16,-4 0-3665-16</inkml:trace>
  <inkml:trace contextRef="#ctx0" brushRef="#br0" timeOffset="50909">2997 4859 4240 0,'0'0'2001'0,"0"0"-689"16,0 0 136-1,0 0 73-15,0 0-489 0,0 0-616 0,-5 8-392 32,5 8 32-32,0 9-56 15,0 9 200-15,6 9 24 0,4 1-88 16,-2-1-16-16,-3-5-64 15,1-3-40-15,1-6 32 0,-2-5-48 16,3-5-8-16,-5-4-288 31,-1-4-488-15,-2 0-1240-16,0-7-1025 0,0-4-1832 0</inkml:trace>
  <inkml:trace contextRef="#ctx0" brushRef="#br0" timeOffset="51246">2926 4889 2712 0,'0'0'1688'15,"0"0"-639"-15,0 0 175 0,0 0-8 0,0 0-480 31,0 0-424-31,0 0-312 16,0 0-16-16,6-6 16 0,10 1 72 16,2 2-72-16,1-1-160 15,4 0-368-15,-7 0-352 0,2 2-368 31,0 2-577-31,-7 0-111 16,-1 0-152-16</inkml:trace>
  <inkml:trace contextRef="#ctx0" brushRef="#br0" timeOffset="51553">2926 4889 464 0,'22'142'600'16,"-22"-142"-208"-16,0 0 72 16,0 0-72-1,0 0-224-15,0 0 112 0,0 0 144 16,0 0 112-16,4 0-40 15,4 0 137-15,-2 0-81 16,2 0-88 0,3-4-120-16,1 0-72 0,1-2-104 15,4 0-120-15,6 1-48 16,0-4 0-16,6-1-152 31,-8 2-656-31,-7 2-1521 0</inkml:trace>
  <inkml:trace contextRef="#ctx0" brushRef="#br0" timeOffset="55310">3090 4899 1456 0,'0'0'968'15,"0"0"24"-15,0 0 305 16,0 0-73-16,0-8-288 0,0 4-72 0,0 0-64 16,-1 1-104-16,-2 1-175 15,-2 0-137-15,1 2-16 16,0-1-56-1,0-1-88-15,-4 0-88 16,-1 2-56-16,1-2-24 16,-2 2 40-16,0 0 64 0,2 0-56 15,-5 0-96-15,7 0 8 16,-6 0-8-16,1 0 56 15,3 0-64-15,2 0 0 16,-4 4-8-16,3 6-72 31,-4 2 0-31,5 3 80 0,1 4 0 0,3 3-72 0,2 0 72 16,0 2 0-16,0-2 0 0,0-3 0 31,0-6 0-15,0-3-48-16,2-1-32 0,4-3 0 15,2-3-24-15,0 1 32 0,-3-2-32 31,2-2-32-15,1 0-144-16,3 0-72 0,-4 0 104 0,2 0 48 16,3 0 24-16,-1-4-64 15,-3-3-89-15,2-2 137 16,-2 1 96-16,-3-2 88 0,1 1 8 15,-6-4 8-15,0 3 48 16,0-4 16-16,0 2-56 0,0-1 32 16,0-2-32-1,-8 3-16-15,-2 2 8 16,5 0-8-16,-3 4 0 15,2 2 0-15,3 2 56 0,1 2-48 16,2 0 0-16,0 0-8 16,0 0-8-16,0 0-160 15,0 8-144-15,0 6 24 16,0 8 288-16,5 4 48 15,6 6 64-15,-1 0-56 16,6 2 64-16,-6 0-40 0,3-2-32 31,0 0 24-31,-2-4-64 0,0-1 0 16,-1-5 0-16,-4-3 8 15,-2-6-8-15,-1-3 40 16,-3-2-48 0,0-4-56-16,0 0 56 0,0-2 120 0,0-2 88 15,-3 0-31-15,-12 0-177 0,-3 0-161 31,-4-9-151-31,1-4 104 32,1-1 16-32,7 2 56 15,2 0 136-15,6 1-8 0,4 4 8 16,1-5 96-16,0-3-16 15,1-2-32-15,15-5-40 16,4-5 40-16,4-1-48 0,8-10-736 0,-4 8-1960 16</inkml:trace>
  <inkml:trace contextRef="#ctx0" brushRef="#br0" timeOffset="56243">2969 4959 1240 0,'0'0'1776'31,"0"0"-1096"-31,0 0 232 16,12 102 297-16,-8-72-153 0,-4-2-432 16,0-5-360-1,0-8-88-15,0-4 96 0,0-7 160 0,0-2 8 16,0-2 113-16,0 0 159 47,0 0 48-47,-6-12-584 0,-5-8-176 15,-2-3-56-15,1-5-144 16,4 5 112-16,4 0-64 0,0 11 48 15,4 6 40-15,0 6-96 16,0 0-120-16,10 2 144 16,3 12 136-16,0 6 56 0,-2 0 48 15,-4 3 72-15,-3-6-40 16,-2-2 16-16,-2-6 0 0,0-5 32 15,0-2 88-15,0-2 72 16,0 0 112-16,0 0-88 16,0-10-368-1,-2-8-200-15,-6-3-232 0,5-4-8 16,-2 5-104-16,5 6 160 15,0 5 184-15,0 9 24 16,12 0 16-16,-1 2 8 0,-1 15 152 16,-4 7 72-1,-1 3 80 1,-5-3-40-16,0-1 8 15,0-2-120-15,-3-5-280 16,-5-4-1145-16,-2-8-3352 16</inkml:trace>
  <inkml:trace contextRef="#ctx0" brushRef="#br0" timeOffset="56798">3433 5011 5969 0,'0'0'1768'0,"0"0"-952"16,0 0 89-16,0 0-241 0,0 0-320 0,0 91-64 15,0-50-40-15,0 1-120 16,0-1 8-16,0-5-120 31,3-6 56-31,2-6-64 0,-2-8-184 16,-3-3-304-16,0-8-320 15,0-5-849-15,0 0-1023 0,0-2-2193 0</inkml:trace>
  <inkml:trace contextRef="#ctx0" brushRef="#br0" timeOffset="57060">3386 4925 536 0,'0'0'4321'0,"0"0"-3633"0,0 0-584 0,0 0-48 0,0 0 224 16,0 0 168-16,0 0-40 0,0 0-216 15,74 14 32-15,-58-4-72 0,-1 4 200 16,-1 4 8-1,-5 0 24-15,0 4-48 16,-4 0-104-16,-3-2-40 16,-2 0-39-16,0-3-57 15,0-4-96-15,-2 1-625 16,-8-5-1015-16,4-5-2801 0</inkml:trace>
  <inkml:trace contextRef="#ctx0" brushRef="#br0" timeOffset="59032">3538 4955 2896 0,'0'0'1304'0,"0"0"-992"16,0 0-95-16,0 0 351 15,0 0-24-15,0 0-256 0,0 0-32 16,0 0-48 0,40 106 0-16,-40-90-72 15,0-2-8-15,0-1 136 0,0-6 72 16,0-1 56-16,0-4 24 15,0-2 0-15,0 0-104 16,0 0-240-16,0-4-72 0,0-11-592 16,5-9-768-1,1-7 216-15,1 1 0 16,3 2 7-16,-4 6 561 15,2 8 416-15,-3 8 88 0,1 3 64 16,-1 3 8-16,2 0 88 16,-2 7 248-16,3 7 160 0,0 2-40 31,-2 0-240-31,1 0-79 0,-3-6 15 15,0-4-152-15,1-2-48 16,-2-4-56-16,0 0 0 16,0 0 104-16,2-8 176 0,-2-7-128 31,-3-6-48-31,2-1-257 15,-2-1 17-15,0 4-48 0,0 1 160 16,0 6 128-16,-2 6 0 31,-1 4 392-31,0 2 129 16,1 0-361-16,-3 18-104 0,4 8-40 15,1 4 40-15,0 0-56 16,0-2 0-16,0-3 0 16,1-8-152-16,9-6-104 0,1-4-145 15,-3-5-135-15,4-2-144 0,-4 0 120 16,2-9 224-16,-2-10 8 0,-4-5-128 15,-2 0 128-15,-2-2 328 16,0 2 232-16,0 6 672 16,0 4 224-1,-2 8 145-15,2 6 31 0,-4 0-416 16,2 0-536-16,2 12-344 31,0 10-8-31,0 6 48 0,0 6-24 16,0 4 24-16,0 2-40 15,0 1 8-15,0-3-16 0,0-2-96 16,0-6-80-1,0-6-168-15,0-5-88 0,-5-6 72 0,0-5 168 16,-3-4 184-16,-1-4-72 31,0 0 72-15,-2 0 8-16,3-10 280 0,0-6 248 0,6-2-168 15,2-4-256-15,0-3-104 16,2-3-48-16,14 0-72 0,2-2-120 16,0 0-72-16,-1 3-48 31,1 1-272-31,-2-1-273 0,-4 7 89 15,-4 2 352-15,-7 4 464 16,-1 4 48-16,0 2 584 0,0 2 192 16,0 0-7-16,0 4 143 0,0 2-232 15,-1 0 48 1,1 0-96-1,0 0-192-15,-5 0-175 0,3 0-81 32,1 0-192-32,-3 0-40 0,4 8-120 15,0 4-8-15,0 4 23 16,0 2 97-16,0 0 8 0,0-2-24 15,4-2-32 1,-1-4-72-16,2-2-160 0,-4-4-272 0,3-4-336 16,-3 0-184-16,4 0-40 15,-5-6 247-15,2-12 625 16,1-4-48-16,0-4-512 15,-3 0 336-15,2 2 304 0,-1 6 168 16,1 6 72 0,1 4-64-16,0 6 56 15,-3 2-64-15,4 0-8 16,-3 0 8-16,3 0 96 0,-1 0 88 15,-3 2 184-15,3 4-80 32,-1 0 24-32,4 4 136 0,-3 0-96 15,-1 2-87-15,3-2-129 16,-2 2-128-16,0-2 64 15,2-4-72-15,-2 0 0 0,0-4-337 16,1-2-319-16,-3 0-128 16,-1 0 184-1,0-6 288-15,0-8 248 0,0-4-80 16,0 2-88-16,0 0 104 15,0 6 128-15,0 4 96 16,2 4 128 0,0 2-64-16,1 0-160 0,0 8 392 15,2 8 160-15,0 0 80 16,0 2-264-16,-1-4-272 0,0-4-96 15,0-4-64 1,3-4-376-16,-2-2-120 0,1 0-16 16,1 0 264-16,-1-14 136 0,1-2-56 31,1 0 232-31,-5 0 72 31,2 4 136-31,-4 4 184 0,-1 4 608 0,4 4 16 0,-4 0-311 16,0 0-401-16,0 0-304 0,1 0-72 15,-1 6 72-15,5 0 104 31,-5 0-80-31,2-2-24 16,1-4-344-16,-3 0-281 0,0 0 137 16,0 0 216-16,0 0-688 15,0-6-360-15,0-3 368 16,0 6 952-16,0 1 560 0,0 2 344 31,0 0-464-31,0 2-360 0,0 10 368 16,0 4 120-1,0-2-200-15,0-2-152 0,0-4-112 0,0-4-32 16,0-2-72-16,0-2-280 0,0 0-120 15,0 0 16 1,0-6-16 0,2-6 256-16,2-1 32 15,1 2 16-15,-2 3 96 0,2 0 8 0,2 6 48 16,-7-1 16-16,3 3 88 15,-3 0 200-15,2 0 112 0,-1 0-160 32,4 0 88-32,0 7 41 15,1 1-113-15,4 8-328 16,-3-2-168-16,-3-4-2217 15</inkml:trace>
  <inkml:trace contextRef="#ctx0" brushRef="#br0" timeOffset="59434">4182 4754 1696 0,'0'0'1800'0,"0"0"-704"0,0 0 73 0,0 0-105 16,0 0-280-16,0 0-168 31,-11 94 80-15,-1-53-191-16,1 1-321 0,0 0 120 0,0 0-128 15,1-4-128-15,0-4-48 16,5-8-168-16,4-5-497 0,1-10-1103 31,0-7-3177-31</inkml:trace>
  <inkml:trace contextRef="#ctx0" brushRef="#br0" timeOffset="59990">4305 4722 728 0,'0'0'2632'0,"0"0"-1640"0,0 0-255 15,0 0 199-15,-8 115-184 31,8-67-288-31,0 2-120 16,0 2-192-16,0-1-80 0,0-6-72 16,8-5-8-16,3-1 8 15,-3-9 0-15,2-9 0 0,-4-4-128 16,-1-9 120-1,-3-3-128 1,-2-5-224-16,0 0-208 0,0 0-168 16,0-9-1257-16</inkml:trace>
  <inkml:trace contextRef="#ctx0" brushRef="#br0" timeOffset="60480">4200 4933 1304 0,'0'0'1176'16,"0"0"-368"-16,0 0-80 16,0 0-216-16,0 0-119 15,0 0-185-15,0 0-80 16,98-48-120-16,-86 43 16 0,-1 1-16 15,-3 3 0-15,-3-1-8 16,0 2 0-16,-2 0-64 0,0 0-48 31,4 0 112-31,-1 12 88 16,1 4 104-16,2 2 96 0,-1 2-40 15,2 0-120-15,-2-2-120 16,-1-6 64-16,2-2-72 16,-2-3-8-16,-2-5-96 0,-4-2-192 31,4 0-224-16,-3 0-49-15,4-7 353 0,-6-11 88 0,0-4-176 16,3-2 88-16,-3 2-40 0,0 2-56 16,2 8 312-16,-2 5 24 15,3 7-24 1,0 0-120-16,1 0 120 15,-1 11 0-15,5 3 272 16,-6 0-96-16,2-2-40 0,-2-4-136 16,0-4-336-16,-2-4-600 15,3 0-288-15,-3-4 128 0</inkml:trace>
  <inkml:trace contextRef="#ctx0" brushRef="#br0" timeOffset="60673">4486 4885 264 0,'0'0'1096'15,"0"0"-40"-15,0 0-224 16,0 0-200-16,0 0-320 0,14 54-232 31,-11-54-80-31,-3 0-248 16,4 0-376-16,-4-2-48 0,3-10 48 31,2 0-376-31,-2-2-103 15</inkml:trace>
  <inkml:trace contextRef="#ctx0" brushRef="#br0" timeOffset="60873">4486 4885 304 0,'72'-7'184'15,"-67"7"64"-15,-3 0-104 0,1 0-64 16,-1 0-8-1,-1-2 64-15,-1-1 72 0,0-3-56 16,0 2 8-16,0 2 48 0,0 2 16 16,0 0 232-1,0 0 56-15,0 6-120 16,-3 3-104-16,3 4 152 0,0-3 41 15,0-4-313-15,0-3-168 16,0-1-72-16,0 1-113 16,0-3-335-16,8 0-680 15,-1 0-624-15</inkml:trace>
  <inkml:trace contextRef="#ctx0" brushRef="#br0" timeOffset="61062">4610 4805 640 0,'0'0'760'0,"0"0"-576"0,0 0-128 15,0 0 40-15,0 0-40 0,0 0-56 31,0 0-624-15</inkml:trace>
  <inkml:trace contextRef="#ctx0" brushRef="#br0" timeOffset="61223">4610 4805 1088 0,'24'32'856'0,"-24"-10"40"0,0 2-64 15,0 0-416-15,0-4-200 0,0-5-152 16,0-4-64-16,2-5-224 15,3-6-680-15,6 0-304 16,-3-6 360-16,0-10-48 0</inkml:trace>
  <inkml:trace contextRef="#ctx0" brushRef="#br0" timeOffset="61408">4610 4805 520 0,'100'16'760'16,"-100"-16"-456"-16,0 0 176 16,0 6-48-1,0 2-120-15,0 1-144 0,0 4-72 16,3-5-88-16,-1 0-8 0,1-3-184 15,4-3-256-15,-6-2-240 16,3 0-80 0,4 0 32-16</inkml:trace>
  <inkml:trace contextRef="#ctx0" brushRef="#br0" timeOffset="61724">4757 4835 328 0,'0'0'760'0,"0"0"240"16,0 0-200-16,0 0-528 0,0 0 216 15,0 0 296-15,11 34-55 31,-9-25-449-31,3 0-152 16,0-5-48-16,-4-2-80 0,4-2-360 0,0 0-377 16,-2 0 113-16,2 0 176 15,1-13 8-15,-2 0-208 16,-3-4 248-1,1 4 144-15,3-1 152 16,-5 3 104-16,3 6 184 16,-3 1 96-16,2 4 96 0,-1 0 40 15,4 0-184 1,0 0 472-16,1 5-24 0,-1 3-55 0,0 3-185 0,-2-1-160 31,1 6-280-31,-4-2-120 16,0-5-1969-1</inkml:trace>
  <inkml:trace contextRef="#ctx0" brushRef="#br0" timeOffset="68443">3877 7386 4488 0,'0'0'2569'0,"0"0"-1545"15,0 0-80-15,0 0 337 16,0 2-185 0,0 9-544-16,0 8-344 15,0 7 112 1,0 2 64-16,0 0-120 0,0-1-88 0,0 0-96 15,0-5-32-15,0-2-48 16,0 0 0-16,0-4-464 0,0 2-840 16,-5-6-1521-1,0-4-3208-15</inkml:trace>
  <inkml:trace contextRef="#ctx0" brushRef="#br0" timeOffset="68917">3866 7357 3568 0,'0'0'2265'16,"0"0"-857"-16,0 0 24 0,0 0-95 15,0 0-433-15,0 0-480 16,0 0-400-1,0 0-24 1,6 0-160-16,5 0-64 0,9 2 224 0,1 4 56 16,8-2 0-16,-3 2 0 0,3-3-48 15,0 1-8-15,-2-4-128 31,-1 2-168-31,-5-2-48 0,0 0-16 16,-6 0 16-16,-3 0-17 16,-5 0 25-16,-2 0 112 15,-4 0 128-15,-1 0 96 16,0 0 112-16,0 0 344 0,0 0 193 0,0 4 23 15,0-3-128-15,0 3-304 32,0 4-64-32,0 3-168 15,-1 2-8-15,-4 6 8 0,2 0 56 16,-1 2-56-16,3-1 8 31,1-4-16-31,0-4 56 0,-3-4-48 16,3-2 0-1,0-2-8-15,0-2-144 0,-2 1-712 16,0 4-801-16,-2-1-1095 0,-3-2-1473 0</inkml:trace>
  <inkml:trace contextRef="#ctx0" brushRef="#br0" timeOffset="69366">3830 7578 776 0,'0'0'1232'0,"0"0"-784"16,0 0-120-16,0 0 48 0,0 0 352 16,0 0-112-16,50 0-39 15,-24 0-113 1,5 0-112-16,3 0-24 0,1 2-72 0,-1 0-16 31,-3 0 104-31,3-2-88 16,-5 2 32-16,-5-2-88 15,0 0 72-15,-5 0-40 0,-2 0-8 16,-6 0-16-16,-3 0 32 0,-3 0-40 15,0 0-40-15,-5 0 1 16,0 0-161 0,0 0-345-16,0 0-2439 15</inkml:trace>
  <inkml:trace contextRef="#ctx0" brushRef="#br0" timeOffset="71328">5550 9007 832 0,'0'0'3136'15,"0"0"-1247"-15,0 0-537 16,0 0 192-16,0 0-199 16,0 9-449-16,0 5-384 0,0 8 0 15,0 4 32-15,0 0-24 16,-3-2-112-1,-1-2-208-15,4-4-72 0,-1-6-128 0,1-2-160 16,0-5-1016-16,0-3-1240 16,0-2-3034-1</inkml:trace>
  <inkml:trace contextRef="#ctx0" brushRef="#br0" timeOffset="71693">5550 8990 6665 0,'0'0'1712'16,"0"0"-896"-16,0 0 129 0,0 0-353 0,0 0-592 16,0 0-112-16,0 0 112 31,0 0 8-31,0 0 104 0,131 13-104 15,-109-9 8-15,1 1 64 16,-2-3-80 0,-3 0-48-16,-5 0-56 0,-5 0 8 0,-3 0 16 15,-1-2-24-15,-4 2 56 16,0-2 48-16,0 2 104 0,0 0 8 31,0-2 136-31,0 2 128 16,0 1-80-16,0 6-128 15,0 1-40-15,0 3 24 0,0 6 24 16,0-1-80-1,0 0-96 1,-3 0 0-16,2 0-384 0,-6 10-800 0,-1-2-1145 16,-2-5-2832-16</inkml:trace>
  <inkml:trace contextRef="#ctx0" brushRef="#br0" timeOffset="71888">5608 9198 3712 0,'0'0'2233'0,"0"0"-1137"15,0 0-136-15,0 0-416 0,0 0-464 32,0 0 24-32,0 0 24 15,87-22-104-15,-40 10-24 0,-5 0-1192 16,-11 4-2001-16</inkml:trace>
  <inkml:trace contextRef="#ctx0" brushRef="#br0" timeOffset="72126">5963 9062 3288 0,'0'0'2337'0,"0"0"-1089"15,0 0 160-15,0 0-183 0,0 0-633 31,0 0-200-31,0 0-64 16,0 94-152-16,0-70-120 0,0-2-56 16,0-6-64-16,2-5-672 0,0-9-761 15,-2-2-1103 1,0 0-1777-1</inkml:trace>
  <inkml:trace contextRef="#ctx0" brushRef="#br0" timeOffset="72455">5947 9001 720 0,'0'0'2960'0,"0"0"-1879"0,0 0-761 16,0 0 168-1,0 0 72-15,50 0-208 0,-27 0-136 16,1 0-88-16,2 0-120 0,-2-2 40 31,-1 0 8-31,1 2-56 16,-5 0 16-16,-1 0 64 0,-2 0 152 15,-8 0-176-15,-1 0 120 16,-4 0 96-16,-1 0 24 0,-2 4 200 15,0 5 216-15,0-1 9 32,0 4-185-32,0 2-256 0,0 2-280 15,0 0-40-15,-7 7-848 16,2-2-1057-16,-1-3-2064 0</inkml:trace>
  <inkml:trace contextRef="#ctx0" brushRef="#br0" timeOffset="72621">6009 9180 3136 0,'0'0'3193'0,"0"0"-1945"16,0 0-704-16,0 0-200 15,0 0-336-15,0 0 88 16,0 0 16-16,0 0-112 15,122-32-176-15,-86 22-1056 16,-2 4-2025-16</inkml:trace>
  <inkml:trace contextRef="#ctx0" brushRef="#br0" timeOffset="72848">6383 9031 4304 0,'0'0'1769'0,"0"0"-705"31,0 0 288-15,0 0-415-16,0 0-601 0,0 0-128 15,0 0-56-15,0 0-80 0,5 109-72 16,2-89 0-16,-3-2-344 31,1-1-513-31,-3-8-975 0,-2-5-2729 0</inkml:trace>
  <inkml:trace contextRef="#ctx0" brushRef="#br0" timeOffset="73204">6349 8988 2616 0,'0'0'1752'0,"0"0"-1448"15,0 0 65-15,0 0 183 0,0 0-32 32,138 0-104-32,-103 0-168 15,-1 0-88 1,-2 0-104-16,-3 0-40 0,-6 0-8 0,-4 0-8 15,-2 0 16-15,-6 0-16 0,-5 0 0 16,-4 0 8-16,-2 2 24 16,0 2 560-1,0-1 192 1,0 5-16-16,0 5-167 0,0 4-241 15,0 4-176-15,0 3-128 16,0-2-56-16,0 2-248 16,0-2-432-16,-2 2-769 0,2-6-1047 31,-3-2-1481-31</inkml:trace>
  <inkml:trace contextRef="#ctx0" brushRef="#br0" timeOffset="73372">6441 9225 4961 0,'0'0'2120'0,"0"0"-1320"0,0 0-336 16,0 0-376-16,0 0-88 0,0 0 48 15,88-5-48-15,-48-5-128 0,-9 2-1768 16,-9 1-4385-1</inkml:trace>
  <inkml:trace contextRef="#ctx0" brushRef="#br0" timeOffset="74128">3819 9667 4120 0,'0'0'2729'16,"0"0"-1577"-16,0 0-304 0,0 0 105 15,0 0-305-15,0 0-416 16,0 0 8-16,5 72-112 0,1-42-24 15,-6 2-104 1,2 6-696 0,1-10-1393-16,-3-5-2688 0</inkml:trace>
  <inkml:trace contextRef="#ctx0" brushRef="#br0" timeOffset="74429">3807 9707 72 0,'0'0'5377'0,"0"0"-4497"0,0 0-880 0,0 0 144 0,0 0 144 0,0 0 0 16,81 0-128-16,-50 0-80 31,-4 0-24-15,2 2-48-16,-4 2-8 0,-6 3-56 0,2-1-40 15,-8 0 40-15,-5-1 32 16,0-1-40-16,-6 0 64 0,-2-1 344 16,0-1 560-16,0 0 233 15,0 2-49-15,0 0-288 31,0 3-416-31,-4 8-384 0,-4 3-16 16,0 4-680-16,-6 10-944 0,2-2-1201 16,4-6-1992-16</inkml:trace>
  <inkml:trace contextRef="#ctx0" brushRef="#br0" timeOffset="74601">3819 9938 3424 0,'0'0'2561'15,"0"0"-769"-15,0 0-408 16,0 0-639-1,0 0-745 1,0 0-48-16,0 0 48 0,0 0 56 16,105-14-56-16,-58 14-24 0,-7 0-1209 15,-11 14-1807-15</inkml:trace>
  <inkml:trace contextRef="#ctx0" brushRef="#br0" timeOffset="75847">3866 15170 1432 0,'0'0'600'15,"0"0"-368"-15,0 0 104 16,0 0-104-16,0 0-48 0,0 108-120 31,0-91-64-31,0-4 0 16,0 4-136-16,0-4-320 15,0-3-912-15</inkml:trace>
  <inkml:trace contextRef="#ctx0" brushRef="#br0" timeOffset="76315">3812 15027 2616 0,'0'0'1672'15,"0"0"-1215"-15,0 0-41 0,0 0 112 16,0 0-184-16,0 0 16 16,0 0-48-16,0 0-32 15,84 0-152-15,-56 0-40 16,1 0-8-16,1 0-32 15,-7 0-32 1,0 0 0-16,-4 2-16 0,-6 2-112 0,2-2-144 16,-9 0-64-16,2-2-8 15,-8 2 16 1,0-2 120-16,3 2 48 15,-3-2 88-15,0 2 56 16,0-2 136 0,0 3 448-16,0 1 144 0,0 2-80 0,0 3-288 31,0 4-288-31,0 4-72 0,-3 4 16 15,3 1-16 1,0 0 0-16,0 0-80 0,0-2-104 16,0-2-176-16,0-2-208 0,0-2-552 15,0-2-1177-15,0-4-359 0</inkml:trace>
  <inkml:trace contextRef="#ctx0" brushRef="#br0" timeOffset="76649">3849 15250 616 0,'0'0'1968'16,"0"0"-1160"-1,0 0-336-15,0 0 16 0,0 0 353 16,0 0 31-16,0 0-288 0,96-20-168 15,-66 12-192-15,1 0-88 16,-3 2-40 0,-3 2-40-16,-2 2-8 0,-7 0-48 0,-5 2-200 31,-4 0-1104-31,-7 0-2953 0</inkml:trace>
  <inkml:trace contextRef="#ctx0" brushRef="#br0" timeOffset="78053">5384 8824 984 0,'0'0'2192'0,"0"0"-832"0,0 0-15 16,0 0 87-16,0 0-360 15,-8 0-392-15,8 0-223 0,0 0-17 16,0 0-48-16,0 0 16 16,0 0-64-16,0 2-88 15,0 1-88-15,0 1-64 0,0 8-48 47,0 6-8-47,0 11 144 0,0 3 152 16,0 4-48-16,8 0-120 0,-2-1-32 15,1-1-80-15,-1 0 8 16,4-3 0-16,-2-3-72 15,-3-4 8 1,1-6-8-16,-1-4 0 0,-2-3 0 16,0-7 0-16,-1-1-40 15,-2-3-344-15,3 0-456 0,0 0-912 16,-3 0-2153-1,0 0-2279-15</inkml:trace>
  <inkml:trace contextRef="#ctx0" brushRef="#br0" timeOffset="79059">5343 8775 1688 0,'0'0'1784'31,"0"0"-1304"-15,0 0 80-16,0 0 481 16,0 0 55-16,0 0-168 0,70-20-440 0,-43 12 40 15,7 2 48-15,0 0-263 16,6 1-17 0,1 0 0-16,2-1-48 0,7-2 64 0,-1 0-80 15,4-1 112-15,2 0-72 16,2-1-144-16,-1 1-16 0,-1 2 32 15,-2 1 48-15,1 0-24 32,-4 0-40-32,-2 1-64 0,-4 1 24 0,-4 2 0 0,-1 0-40 15,-4 2 48-15,-1 0-88 0,-3 0 80 16,-2 0-72-16,0 0-8 15,0 0 40 1,-3 0-40 0,1 0-8-16,-1 0 8 0,-1 0 16 15,2 0-16-15,0-3 8 16,-1-1-8-16,3 2 0 15,0-2 0-15,2 2 0 0,3 0 0 16,0 0-8-16,-2-1 16 16,4 1-16-16,-6 2-48 0,-2 0-24 15,-2 0-56 1,-5 0 24-16,0 0-24 15,-8 0 24-15,-2 2 8 16,-5 1 16-16,-1-1 24 0,-5 0 40 16,0-2 8-16,0 0 8 15,0 0 56-15,0 0 24 16,0 0 16-16,0 2-40 15,0 2 16-15,0 0 8 16,0 5 24-16,-3 2-96 31,-3 3-8-31,2 2-48 0,1 0 32 16,3 2-40-16,-5 3 56 15,5 4-16-15,0 1 8 0,0 4 8 16,0 6 8 0,0 0-8-16,0 7 0 0,-1 2 0 15,1 2-80-15,0 2-72 0,0 2 48 47,0-3 24-47,0-2 0 0,0-2 16 16,1-7 64-16,-1-3-16 15,0-6 16-15,0-7 56 16,0-4-8-16,0-8-32 0,0-5 48 15,0-2-8 1,-3-2-56-16,-24-8-816 0,-3-11-2105 0,0-7-5376 0</inkml:trace>
  <inkml:trace contextRef="#ctx0" brushRef="#br0" timeOffset="80716">5309 8958 3264 0,'0'0'1320'0,"0"0"-615"0,0 0 311 0,0 0 152 31,0 0-264-31,0 0-272 0,0 0-135 16,0 0-17-1,0-4-32-15,0 4-200 0,0 8-160 16,0 5 16-16,8 8 280 0,4 5 48 15,-3 4-96-15,4 4-112 32,3 2-16-32,-4 2-152 15,1 0 0-15,4-2-8 0,-5-2-40 16,-1 0-8-16,-3-2 8 15,3-1 0-15,-7-1 88 16,1-2-96-16,-2 0 8 16,-3-4-8-1,0-4-72-15,0-4-80 0,3-4 0 0,-3-4 16 16,0-4 32-16,2-4 32 15,-2 2 64-15,0-2 0 16,1 0-8-16,-1 0-32 0,0 0 40 16,5 0-8-1,-5 0 16 1,0 0 0-16,0 0 88 0,0 0 0 0,0 0 16 15,0 0-48-15,0 0-56 16,0 0 0-16,0 0-24 16,3 0-48-16,-1 0 8 0,4 0 64 31,2 0 8-31,1 0 56 15,2-2 0-15,2-2-56 0,0 2 72 16,0-2-8-16,6 0 0 16,0 2 8-1,6-4-32-15,-1 0 40 0,6-3-16 16,-2 2 8-16,1-1-32 0,0 0-24 31,0 1-16-31,0 2-8 0,-3 1 0 31,3 0 0-31,2 0 0 0,-1-2 0 0,4 2 16 0,-1-3 40 16,4 2 0-16,3-3 240 31,-1 0-168-31,-4-1-48 16,1 2 0-16,-2 1-72 0,-2 0 8 15,1 2-8-15,-4076-1-8 0,8150 1 8 16,-4076 0 0-16,-1 1 0 0,4-3 48 15,-3 2-56 1,3-2 8 0,-3-1 0-16,1 1 0 15,-6 1-8-15,-2-1 0 0,-1 2 8 16,-6 0-8-16,4 1 0 15,-3 3 48-15,0 0-48 16,0-2 0-16,-1 2 0 16,1 0 0-16,0-2 0 15,0 2 8-15,0 0-8 16,-1 0 8-16,1 0 8 0,-2 0 0 15,-1 0-16-15,1 0 0 16,0 0-24-16,2 0-32 0,0 0 48 31,-1 0 0-15,1 2 0-16,-3 3 8 0,1-3-56 0,-5 0-16 15,-4 0-32-15,-1-2 40 16,0 0 56-16,-2 2-48 0,1-2 40 16,-2 0 8-1,2 2 0 1,1-2 0-16,-1 0 8 15,-3 0 0-15,2 2 0 0,1-2 8 16,-2 0-8-16,-1 0 0 16,-2 0 0-16,0 0 0 0,2 2 0 15,-2-2 8-15,0 0 0 16,0 0 8-1,0 0 48-15,0 0-48 16,0 0 32-16,0 0 8 0,-2 0-56 16,-14 0-608-16,-3 1-2064 15</inkml:trace>
  <inkml:trace contextRef="#ctx0" brushRef="#br0" timeOffset="88623">12761 7007 1776 0,'0'0'2024'0,"0"0"-1216"16,0 0 713-16,0 2 343 15,0 0-431-15,0-2-529 0,0 2-128 16,-4 0-368-16,-7 0-200 31,3 1-88-31,-8 1-64 0,3 2-32 16,-5 0-16-16,-4 1 0 15,-3 1 0-15,-5-1 120 0,-6 1 0 31,-3 3-72-31,-3-3 104 0,-3 1-8 0,2 2-88 0,-1-1 120 16,5 1-24-16,-4 2-96 16,4-1-64-1,-1-2 0 1,1 0 0-16,2-4 8 0,-2-2-8 0,3-2 16 15,-2-2-8-15,-3 0-8 0,-4 0 64 32,0 0-56-17,1 0-8-15,-3 2 120 0,2 1-32 0,3 4-24 16,5-1-56-16,1 2 0 15,3 0 48-15,5 0-40 16,-4075-2-16-16,8148-2 96 16,-4076-2-40-1,1 0-48-15,-4-2 40 0,0 0-40 16,-2 0 64-16,1 0-8 15,2 2-56-15,-5 0 32 16,4 2-32-16,-3-2 0 0,3 3 48 16,1-2-56-16,1-1 0 15,0 2 0-15,1-2 0 0,-3 0 8 31,-1-2 49-31,-3 0-49 16,0 0-8-16,-4 0-49 16,-3 0 41-16,-1 0-104 0,3-4 56 15,-3 2-16-15,1 2-80 16,3 0 72-1,7 0-24-15,-6 0 56 0,9 0-72 16,-2 2-16-16,5 2 16 16,0-4-8-16,0 0-48 15,0 0 64 1,0 0-120-16,0 0-40 0,0-4 144 15,0-4 40-15,4 0-64 16,-4 0 144-16,5 0 8 0,-7 2-8 16,2-2 8-1,-1 0 0-15,-3 0-72 0,-1-3 16 16,-3 0-16-16,2-1-576 0,-2-1 472 15,1 2 168-15,2-1 16 16,2 0-16 0,1-2 8-16,2 1 0 15,5 2 96-15,0 1-88 16,3-3-16-16,3 4-64 0,3 1 8 15,2-3 56-15,2 1-8 32,-3 1 8-32,1-4 8 0,1 1 80 15,-5-2-64-15,0-2 64 16,3 2 0-16,1-2-24 15,-1-2 0-15,1 2-40 0,0-4 40 16,-3 2 0-16,-2-2 224 31,2 4-176-31,-1 0-24 0,-2 3-64 0,1 2 56 31,1-1-16-31,-1 1 0 0,2 2-56 0,3-3 0 16,0-1 0-16,-3 0-8 0,3-4 0 16,-3 0 0-1,1-6 0 1,-1-1 8-16,3-2 0 0,-2 1-8 0,4-5 8 15,-2 0 0-15,7-2-16 16,-2-2 8-16,4-1-64 16,0-3 24-1,4-4 48-15,0-5-8 0,0 0 0 0,0-4-8 16,8 1 0-1,0 0 8-15,-3 4 0 16,-4 0 8 0,4 1-8-16,0 6 8 0,-2-1-8 0,0 1-64 15,2 7 64-15,-2 2-40 31,2 0 48-31,2-1-8 32,-2-1 8-32,1-5-8 0,9-5 0 0,1-9-48 0,3 0 56 15,5-7-8-15,2-1 0 0,3 3-40 16,0 2-48-16,0 6 88 31,2 3-96-31,-3 9 96 0,-1 4-8 16,-1 8-48-16,-4 2-8 15,-2 6 0-15,6 0 72 0,-2-2 0 16,5 2 0-16,0-2 8 15,8 0-8-15,0 0 0 16,10 2 16 0,10 0-16-16,6 4 0 15,1 0 0 1,4 6 8-16,-5-1 0 0,0 4 72 0,-2-1-80 0,-4 0 8 15,1 0 0-15,-3 2-8 0,1 0 8 16,-2 0 64-16,-1 2-64 31,0 0 112-31,-1 0-64 16,-4 0 0-16,-2 6 24 0,-3 2-72 15,3-1 0-15,-4 4 0 16,4-1 40-16,0 0-48 16,0-2 16-1,3 2 64-15,-1-2-72 16,4-2 96-16,0 2-24 0,-2 2-8 15,1-2-16-15,1 4-48 16,-7 2 56-16,4 3-8 0,-1 2-48 16,2 3 56-16,0 3 0 31,0-1-16-31,2 3-40 15,-2 1 48 1,-3 0 8-16,-2-1-56 0,-8-1 72 0,-1-2-16 16,-2-1-56-16,-8 2 8 0,3-1 56 15,0 2-16-15,3 0-48 16,-3 4 80-1,2-1-24-15,-5-3-56 16,1-1-8-16,4-3 8 0,-9 1-8 16,6-4 8-16,-4 2-8 15,0-3 8 1,4 1 0-16,-4 0 0 0,2-2 48 15,-4 2-48-15,-1-3-8 16,0-2 16-16,-4-1 32 16,0 4-40-16,3 0 0 15,2-2-8-15,2 5 8 0,2-2-8 16,-5 0 8-16,-3-2-8 0,1 0 0 31,-4-2 8-15,-2 3 0-16,3-2-8 0,-3 4 16 15,2 3-8-15,-3 4 56 0,0-1-56 16,1 2 64-16,-4-3-64 0,1-2 0 15,0-1 0-15,-4 0 0 47,4-3 0-47,-7 2 0 16,2-2-8-16,-2 3 56 0,0 0-40 15,-3 5-16 1,4 0 48-16,-3 3-40 0,1-1 0 0,-2-2-8 16,5-5 0-16,-5 2 16 15,0-3-8-15,0-1 0 0,0-2 64 31,0-2-64-31,0 2 0 0,0-3-8 0,0 0 0 0,0 0 8 16,0 2-8-16,0-2 8 0,0 0 0 16,-5 2-8-1,3-1 0 1,1-2 0-16,-3 2 0 0,4-2 0 15,0 0 0-15,-3 0-8 0,3 1 8 16,-3-1 8-16,1-2 0 16,-1-3 0-16,3 3-8 15,-3-3 8 1,0-1 48-16,1 2-56 15,-3 1-40-15,4 1 40 16,-3 2 0-16,3-3 0 0,1 1 16 16,-5 0-32-16,3-1 32 0,2-2-16 15,0-3 0-15,0 2 0 31,-3-3 0-31,3 2 0 32,-2 0 8-32,2 0 0 0,-4 0 0 0,4 0-8 0,-2 2-8 15,2 0 0-15,0 2 0 0,0-2-64 16,0 2 24-16,0 1 40 31,0-2 8-31,-2 1 0 16,-1-2 0-16,3 2 8 0,0 0 0 15,0 0-8-15,0 1 0 0,-5 0 0 16,4 0 8-1,1-1 0-15,-2-1 0 0,2-1-8 16,-3 1 0 0,1-3 0-16,1-1 0 15,-3 1 8 1,0 0 0-16,2-1 8 0,-3 1-8 0,3-2 8 0,2-2-8 15,0 0-8-15,0-1-64 0,0-1-48 16,0 0-32-16,0 0-64 31,0 0-200-31,-12 2-496 16,2 2-1128-16,-6-2 343 0</inkml:trace>
  <inkml:trace contextRef="#ctx0" brushRef="#br0" timeOffset="93168">4526 5087 2816 0,'0'0'2633'0,"0"0"-1433"32,0 0-208-32,0 0 304 15,0 0-151-15,0 0-345 0,0 0-472 16,0 0-328-16,0 0-32 0,0 0-808 15,0 2-2073 1</inkml:trace>
  <inkml:trace contextRef="#ctx0" brushRef="#br0" timeOffset="101704">1910 4566 1200 0,'0'0'880'0,"0"0"-16"16,0 0-64-16,-3 0 193 16,3 0-177-16,0 0-224 0,0 0-8 15,-2 0 88-15,2 0 32 16,0 0-16-16,-2 0-31 0,2 0 111 31,-3 0 168-31,2 0-72 16,-4 0-184-16,-2 0-256 0,-2 0-248 15,-4 0-96-15,1 0-80 0,-7 8 0 31,4 6-120-31,-4 6-32 0,3 9-88 0,3 1-40 16,2 2 8-16,4-7 192 31,6-5 24-15,-3-3 40-16,4-7 0 0,0-3-48 15,0-1-16-15,0 1-72 16,10-3-80-16,-2 2-72 16,7-2 8-16,-1-2-208 15,4-1 112-15,0-1 0 0,-2 0 144 0,2 0 39 16,-5-9 65-16,1-6 24 15,-1 2 16-15,-2-4 32 0,-1 4 72 16,-2 1 0 0,-8 1 0-16,2 5 16 15,-2 2 72-15,0 3 8 16,0 1 144-16,0 0 89 15,0 0-17-15,0 0-32 0,0 0-120 16,0 0-80-16,0 0-80 16,0 0-104-16,0 0-104 31,3 0-16-31,0 0 40 0,5 3 32 15,-1 3 152-15,4 2 0 16,0-1-24-16,2-1-361 0,2-4-527 16,7-2-752-16,-7 0-825 0,-2 0-1598 15</inkml:trace>
  <inkml:trace contextRef="#ctx0" brushRef="#br0" timeOffset="101990">2071 4646 1304 0,'0'0'2368'0,"0"0"-1800"16,0 0-488-16,0 0 136 15,0 0 233-15,0 0-89 0,70-5-48 16,-48-6-176-16,1 1-136 15,3-2-456-15,-5 0-1073 16,-7 4-535 0</inkml:trace>
  <inkml:trace contextRef="#ctx0" brushRef="#br0" timeOffset="102191">2144 4511 1136 0,'0'0'2144'0,"0"0"-503"0,0 0-417 16,0 0-360-16,0 0-352 15,0 0-248-15,0 0-48 0,-10 77-32 16,10-49-64-16,0-2-120 16,0-1-240-16,7 2-464 15,-2-7-728-15,-4-3-1569 0</inkml:trace>
  <inkml:trace contextRef="#ctx0" brushRef="#br0" timeOffset="102846">2275 4281 2064 0,'0'0'1584'0,"0"0"-640"16,0 0 65-16,0 0 7 0,0 0-312 15,0 0-408-15,0 0-296 0,6 25 0 16,2 3 328-16,-4 8 144 15,4 5-192 1,-5 6-40 0,-3-1-104-16,0-2-8 0,0-4-128 15,0-6 0-15,0-6-96 16,0-5-88-16,0-12-96 0,0-3 112 0,-2-6 168 15,-3-2 0-15,1 0-24 16,0 0-320 0,0-8 120-16,0-5-48 15,4-4 24-15,0-2 56 16,0-2 72-16,13 3 40 15,3 4 0-15,1 0 0 0,0 4 24 16,-4 4 40-16,3 2-88 31,-4 4 96-31,-4 0-120 0,3 0 56 16,-6 0 8-16,-2 4 48 15,-1 2 16-15,-2 0 144 0,0 2 224 16,0 4 232 0,-2 0 24-16,-12 6-216 0,-3 5-208 15,-5 0-200-15,-2 7-744 0,6-8-992 31,5-7-2849-31</inkml:trace>
  <inkml:trace contextRef="#ctx0" brushRef="#br0" timeOffset="103374">2451 4614 3304 0,'0'0'1537'0,"0"0"-1249"0,0 0 56 15,0 0 336-15,0 0 16 16,0 0-296-16,0 0-192 0,95-32-104 16,-72 26-88-1,-1 0-16 1,-2 2-176-1,6 0-912-15,-9 0-1257 0,-7 2-1622 0</inkml:trace>
  <inkml:trace contextRef="#ctx0" brushRef="#br0" timeOffset="104043">2423 4498 256 0,'0'0'912'0,"0"0"104"16,0 0 0-16,0 0-16 15,0 0-151-15,0 0-57 0,0 0-120 31,73 0-104-31,-54 0-144 16,-1 0-192-16,2 0-80 16,-3 0-40-16,12-6-112 0,-11 0-1168 0,2 2-3761 15</inkml:trace>
  <inkml:trace contextRef="#ctx0" brushRef="#br0" timeOffset="105012">2897 4392 720 0,'0'0'2744'0,"0"0"-1487"16,0 0-41-16,0 0-96 0,0 0-280 15,0 0-248 1,-81 28-128 0,70-14 1-1,4-1 79 1,-1 4-120-16,5-4-72 0,3 2-216 0,0-1-8 15,0 0 16 1,0-2-80-16,0-3-64 0,0 2 0 0,11-1-56 16,0-2-16-16,6 0-8 15,0-2-80-15,6-2-712 16,8-4-849-1,-4 0-1231-15</inkml:trace>
  <inkml:trace contextRef="#ctx0" brushRef="#br0" timeOffset="106189">1958 5070 1640 0,'0'0'2448'15,"0"0"-1735"-15,0 0-329 16,0 0 288-16,-58 102 224 16,50-68-296-1,2-4-184-15,6-6-80 0,0-7-184 16,0 0-136-16,3-7-16 0,11-3-104 15,4 0 32 1,2-7 16-16,4 0 56 16,5 0-280-16,18-28-840 15,-7 0-1089-15,-4 0-1103 16</inkml:trace>
  <inkml:trace contextRef="#ctx0" brushRef="#br0" timeOffset="106461">2205 5123 640 0,'0'0'3080'0,"0"0"-2079"0,0 0-841 16,0 0 176-16,0 0 152 15,0 0-256 1,0 0 0-16,62-10-112 0,-44 3-120 16,-2-10-696-16,-7 5-1449 15</inkml:trace>
  <inkml:trace contextRef="#ctx0" brushRef="#br0" timeOffset="106650">2205 5123 928 0,'5'-92'1728'15,"-5"103"-1256"1,0 0 352-16,0 6 233 16,0-2-409-16,10 6-336 0,-2-4-136 15,3 3-168-15,2 5-8 16,-3-3-832-1,-4-6-2113-15</inkml:trace>
  <inkml:trace contextRef="#ctx0" brushRef="#br0" timeOffset="107127">2480 4977 4048 0,'0'0'1889'0,"0"0"-649"0,0 0-248 16,0 0-192-16,0 0-303 15,-57 61-129-15,51-40-136 0,6-1-136 16,0-1-24-1,0-2-72 1,0-2-48-16,6-3 40 0,6-3-112 16,-1-3-8-16,5-3-160 15,2-3-489-15,1 0-183 16,9-30-480-16,-4 0-801 0,-6-5-1007 15</inkml:trace>
  <inkml:trace contextRef="#ctx0" brushRef="#br0" timeOffset="107367">2493 4784 1616 0,'0'0'2064'0,"0"0"-423"16,0 0-33-1,0 0-288-15,0 0-536 16,0 0-399-16,0 0-385 0,0 0-24 0,0 0 24 15,5 57 552-15,8-27-88 16,4 4-88 0,0 0-120-16,-1-2-144 15,-3-4-8-15,0-2-104 16,-1-6-32-16,3-4-584 15,4-7-673-15,-2-5-927 16,-3-4-2033-16</inkml:trace>
  <inkml:trace contextRef="#ctx0" brushRef="#br0" timeOffset="107601">2706 4876 3496 0,'0'0'1409'0,"0"0"-697"16,0 0-360-16,0 0-296 0,0 0 72 16,21 0 0-16,-5 0-16 0,2 0 16 31,-5 0-128-31,3-3-280 0,-5-5-928 15,-3 2-969-15,-8 4-311 16</inkml:trace>
  <inkml:trace contextRef="#ctx0" brushRef="#br0" timeOffset="107788">2706 4876 2736 0,'-23'107'1648'15,"23"-107"-1271"-15,0 0-1 0,9 0 424 16,8 0-88-16,1 0-152 15,6 0-240-15,0 0-160 16,22-12-160 0,-16 0-576-16,1 0-2337 0</inkml:trace>
  <inkml:trace contextRef="#ctx0" brushRef="#br0" timeOffset="109606">3220 4650 2936 0,'0'0'1777'15,"0"0"-289"-15,0 0 432 0,0 0-311 16,-29-6-489-16,24 6-408 15,3 0-200-15,-3 10-224 0,5 7-216 32,0 4-72-32,0 5 0 0,0 2-72 0,0-1 64 0,10-7-48 15,1-3-48-15,-1-4-16 16,6-7-8-16,-8-2-40 31,3-4-56-31,-2 0 96 0,-1 0 128 16,1-12 8-16,-2-8 88 0,-1-5 16 15,-3-5-8-15,-3 0-8 0,0 0 16 31,0 6-112-31,-4 4-56 0,-6 10-104 16,2 6-264 0,0 4-1048-16,0 0-921 15,6 0-576 1,2 0 865-16,0 0 160 0</inkml:trace>
  <inkml:trace contextRef="#ctx0" brushRef="#br0" timeOffset="109883">3220 4650 256 0,'45'-26'856'0,"-39"36"64"0,1 4 176 0,2 7-184 0,0 0-360 16,2-1-31-16,0 1-113 16,0-4-200-16,1-4-96 0,-3-3-112 15,1-6-48-15,-3-3 48 31,-1-1 0-31,-1 0 32 0,-4 0 16 16,3 0 104-16,-1-13 112 16,2-6-24-16,0-3-120 0,-4 3-120 31,4 0 0-31,-3 8 8 0,1 2-8 0,-1 7 144 31,2 2 168-31,-4 0-208 0,2 0-104 16,8 0 0-1,-2 7 32-15,0 0 72 0,2 1-104 0,4 0-136 16,-1-1-840-16,-3-3-1449 0</inkml:trace>
  <inkml:trace contextRef="#ctx0" brushRef="#br0" timeOffset="110066">3463 4574 4008 0,'0'0'392'0,"0"0"-160"15,0 0 121-15,0 0 87 16,0 0-232-16,0 0-208 15,0 0-368-15,115-58-1257 16,-108 46-631-16</inkml:trace>
  <inkml:trace contextRef="#ctx0" brushRef="#br0" timeOffset="110254">3463 4574 1304 0,'57'-70'2288'16,"-57"88"-1432"-16,0 4 169 15,0 6-161 1,0-2-512-16,3 0-216 15,5-4-136-15,5-1-464 16,-1-10-1208-16,-3-5-753 0</inkml:trace>
  <inkml:trace contextRef="#ctx0" brushRef="#br0" timeOffset="110420">3612 4534 1280 0,'0'0'2080'0,"0"0"-1376"16,0 0 753-16,0 0-233 0,0 0-368 15,32 78-248-15,-24-53-232 16,2-2-232-16,-5 1-72 0,1-3-72 0,-2-2 0 16,-4-1-560-16,0-1-880 15,0-9-1441-15</inkml:trace>
  <inkml:trace contextRef="#ctx0" brushRef="#br0" timeOffset="110657">3617 4570 384 0,'0'0'3136'0,"0"0"-2024"0,0 0-511 0,0 0-1 32,0 0-208-32,0 0-96 0,0 0-144 15,0 0-152 1,0 0 0-16,0 0 288 0,111-20 136 15,-101 38 72-15,-5 2 168 0,-5 2-88 16,0 2-103-16,0 0-329 31,-5 0-144-31,-8-5-1289 0,3-8-1863 16,1-9-2081-16</inkml:trace>
  <inkml:trace contextRef="#ctx0" brushRef="#br0" timeOffset="111014">3617 4570 592 0,'131'-68'3032'0,"-131"68"-1775"16,5 0-873-16,-1 12 192 0,4 6 232 16,-1 4-104-16,3 2-296 0,-2-4-224 31,1-2-48-31,-1-4-48 15,-4-5-72 1,-1-6-16-16,2-3-16 0,-5 0 16 0,0 0 16 16,0 0 120-16,1-10 8 15,3-8 24-15,2-2-168 0,-6-2-112 16,2 4 16-1,1 4 88-15,0 8-8 16,-3 4 16-16,2 2 112 16,-1 0-112-16,4 0-136 15,2 6 104-15,1 4 32 16,3 2 136-16,-3-2-32 0,3 0-104 31,2-2-720-31,-3-2-896 0,-2-4-857 0</inkml:trace>
  <inkml:trace contextRef="#ctx0" brushRef="#br0" timeOffset="111175">3929 4496 3632 0,'0'0'1585'0,"0"0"-857"16,0 0 216-1,0 0-120-15,0 0-200 16,0 0-288-16,0 0-184 15,0 0-152-15,0 0-672 0,119-70-1248 16,-108 57-1137-16</inkml:trace>
  <inkml:trace contextRef="#ctx0" brushRef="#br0" timeOffset="111380">3972 4341 1384 0,'0'0'1656'0,"0"0"-712"15,0 0 289-15,0 0-249 0,18 111-224 16,-8-86-112-16,-2 2-216 16,3-3-192-16,-1-6 40 0,-2-4 184 15,3-4-368-15,0-6-96 16,1-4 0-16,7-18-288 0,-3-14-752 15,-1-4-2129-15</inkml:trace>
  <inkml:trace contextRef="#ctx0" brushRef="#br0" timeOffset="112744">997 4219 2984 0,'0'0'2209'16,"0"0"-1809"-1,0 0-392-15,0 0 440 0,0 0 168 16,0 0-96-16,0 0-152 15,0 0-56-15,0 0-152 0,76 94 0 16,-71-86-40 0,-2-1-16-1,-3-3-32 1,0-2 32-16,0-2 56 15,0 0 48-15,0 0 72 0,0 0 65 16,0 0 15-16,0 0-184 16,0-11-176-16,0-3-64 0,0-4-184 15,0-1 152-15,0 0-64 16,0 5 64-16,0 4 88 0,0 8-89 31,7 2-39-31,-1 0-40 0,6 0 16 0,-1 2 16 0,2 10 88 16,0 2 56-16,-7 3 56 31,4-2 8-16,-4 0 0-15,-4-4-48 0,1-5 72 0,-3 0 56 16,0-6 48-16,0 0 81 16,0 0 95-16,0 0 48 0,0 0-80 15,0-6-176-15,0-6-160 16,0-6-80-16,2-1-56 15,3 0 16 1,0 6 112-16,-2 2-64 0,2 7 24 16,1 2-32-1,-1 2-24 1,1 0-24-16,2 0 16 0,4 0-320 0,4 2-689 15,-2 8-855 1,-1-2-2297-16</inkml:trace>
  <inkml:trace contextRef="#ctx0" brushRef="#br0" timeOffset="113171">1359 4171 3304 0,'0'0'2041'0,"0"0"-1049"0,0 0 144 0,0 0-200 16,-29 36-176-16,24-18-423 15,4 2-193-15,-1 3-64 0,2-2-24 16,0-1-48-1,0-4-8-15,0-2-16 0,3-4 8 16,2-4-96-16,2-1-24 0,-3-3-249 16,3-2-311-16,3 0 16 31,-2 0 24-31,3 0 112 0,-1-13 104 15,-2 0 360-15,-3-6 72 16,-2-3 72-16,-2-1-16 0,-1 0 24 16,0 3-8-16,0 4 32 15,0 6 312 1,0 4 80-16,0 4-32 15,0 2-232-15,0 0-232 0,0 0-264 16,7 2-48-16,1 6 312 0,3 4-8 31,1-2-96-31,-3 2-368 0,1-2-640 16,0-2-1257-16,-2-4-423 15</inkml:trace>
  <inkml:trace contextRef="#ctx0" brushRef="#br0" timeOffset="113331">1359 4171 1168 0,'100'-4'736'0,"-92"18"-16"16,4 2 16-16,-4 0-192 15,0 0-96-15,-2-4-288 16,2-2-160-16,-6-2-8 15,0-1-960-15,-2-3-1112 0</inkml:trace>
  <inkml:trace contextRef="#ctx0" brushRef="#br0" timeOffset="113799">1509 4076 304 0,'0'0'1880'0,"0"0"-1120"16,0 0 200-16,0 0-47 16,0 0-97-1,0 0-64-15,0 0-160 0,63 67-256 16,-51-45 8-16,-3 0-56 0,-1-2-88 15,-4 0 32-15,-3-4-72 16,-1-4-112-16,0-1 160 16,0-5-40-16,0-3-24 0,0-1-32 31,0-2 33-31,0 0 23 0,0 0 8 15,0 0-152-15,0-5-24 16,0-6-16 0,0-3-280-16,2-4-225 0,8 0 161 0,-1-2 104 31,1 6 96-31,0 2 64 15,-2 4 48 1,0 4 32-16,-5 4-72 0,5 0-120 0,-1 0 96 16,-1 0 112-16,4 12 48 15,-2 2 160-15,0 2 24 0,6 8-232 16,-6-4-672-1,-1-2-3537-15</inkml:trace>
  <inkml:trace contextRef="#ctx0" brushRef="#br0" timeOffset="114399">1853 3935 1136 0,'0'0'1784'16,"0"0"73"-16,0 0-17 15,0 0-176-15,0 0-567 16,0 0-281-1,0 0-160-15,0 0-296 0,-58 49-160 16,52-29-120-16,6 5-80 0,-5 1-48 16,5-3 40-16,0 3-16 15,0-1-32 1,5-3-48-16,6-2 32 15,2-2 24-15,5-2 40 16,-4-2-88-16,4-4 40 16,0-1-528-16,1-8-561 15,10-1-367-15,-6-12-376 0,-4-6-873 0</inkml:trace>
  <inkml:trace contextRef="#ctx0" brushRef="#br0" timeOffset="114851">2191 3878 472 0,'0'0'1168'16,"0"0"-72"-1,0 0 0-15,0 0 121 16,0 0-201-16,0 0-288 15,100 83-24-15,-89-58-160 0,-3 3 8 16,-6 2-192-16,-2 21-360 16,-6-9-432-1,-11-4-3961-15</inkml:trace>
  <inkml:trace contextRef="#ctx0" brushRef="#br0" timeOffset="117154">1490 4584 4152 0,'0'0'2089'0,"0"0"-865"16,0 0-104-1,0 0-143-15,0 6-609 0,0 0-368 0,0 3-200 16,0 2 200-16,8 5 72 15,-5 2 112-15,2 3 48 16,-5-2 56 0,0 3-96-16,0 3 16 0,0-1-24 15,-8-3-184-15,-2 0-80 16,1-3-384-16,-1-8-24 0,2-2-48 15,5-6 39-15,1-2 9 16,2 0 48 0,0 0-680-16,0 0-320 15,8 0 848-15,7 0 464 0,6 0 128 16,-2 0 40-1,2 1 120-15,-2 7 72 0,-6 3 8 16,-1-1 48-16,-6 6 160 0,-3 4-40 31,-3 6 56-31,0 4-464 0,0 15-104 16,0-10-1016-16,-3-4-1977 15</inkml:trace>
  <inkml:trace contextRef="#ctx0" brushRef="#br0" timeOffset="118328">4206 4199 3832 0,'0'0'2713'0,"0"0"-1729"16,0 0-256-16,0 0 304 0,0 0-439 16,0 0-593-16,7 14-152 15,-4 12 136-15,5 7 16 16,-1 4 104-16,4 1-8 0,3 0-80 15,-1-6-16-15,5-4 0 16,0-5 0-16,-2-7-320 0,2-6-425 16,-5-8-351-1,0-2-24-15,-4 0 424 16,-2-12 216-16,-6-8 0 15,-1-5-57-15,0 6 385 0,0 1 152 32,0 6 737-32,0 5 127 0,0 5 248 0,0 2-312 15,0 0-632-15,0 0-168 16,0 13-288-16,0 6 288 15,10 9 72 1,-2 3 32-16,-3 3 32 0,1 0 16 0,-4 0 8 31,1-1-16-31,-3-3-16 0,-5 7-128 16,-17-4-512-1,-1-7-3929-15</inkml:trace>
  <inkml:trace contextRef="#ctx0" brushRef="#br0" timeOffset="128855">5145 4076 3792 0,'-7'-4'1473'0,"1"3"119"0,-1-1 120 15,-2 0 153-15,2 2-361 16,1 0-416 0,-1 0-448-16,1 2-23 0,-6 14-361 15,-2 7-256-15,-1 9-112 16,1 7 40-16,6 1 0 15,3 0 24-15,5-4-32 16,0-1-97-16,0-8-215 0,13-3-192 16,5-3-248-1,3-6-416-15,1-6-377 16,15-9-295-1,-8-2-48-15,0-15-729 0</inkml:trace>
  <inkml:trace contextRef="#ctx0" brushRef="#br0" timeOffset="129208">5334 4199 640 0,'0'0'2584'0,"0"0"-1047"16,0 0-17-16,0 0 328 0,0 0-479 16,0 0-537-16,0 0-88 15,-39-22-328 1,31 32-416-16,0 10-32 15,4 4-168-15,4 2 120 16,0 2-128-16,0-4-176 0,0-5-88 16,8-6 96-1,-1-5 16-15,1-6-169 16,3-2 97-16,1 0-296 15,1-6 0-15,3-14-184 0,-3-7-24 16,0-1-65-16,-2-1 433 16,-3 7 336-16,-5 8 232 0,-3 8 600 15,0 6 745-15,0 0-241 0,0 0-728 16,0 6-368-16,3 6 48 15,5 0-56 1,-1-3-624-16,9-9-808 16,-9 0-513-16,2 0-335 15</inkml:trace>
  <inkml:trace contextRef="#ctx0" brushRef="#br0" timeOffset="129711">5409 3974 544 0,'0'0'2272'0,"0"0"-944"16,0 0-783-1,0 0 31-15,0 0 384 0,4 125-328 0,5-79-40 16,3-4-360-16,2-6-104 0,1-8-120 31,-4-7-8-31,2-10-288 16,2-5-280-16,-1-6-184 15,-3 0-8-15,1-10 8 0,-1-12-401 16,-3-4-415-16,-3-6 808 0,-5 0-40 16,0 3 800-16,0 6 648 15,0 9 832-15,0 8 88 16,0 6 281-1,0 0-977-15,0 15-536 16,0 10 24-16,0 3-48 16,0 0-192-16,0-2-120 15,11-5-152-15,0-8-552 16,1-7-256-16,-1-4 32 0,0-2 223 15,1-2-231-15,-1-17 72 16,0-4-336 0,-3-1-56-16,0 4 1200 0,-3 6 56 0,-1 6 888 15,-1 8-136-15,-2 0-168 16,1 8 296-16,3 10 64 0,-2 2-159 31,2-2-265-31,1-2-344 16,4-4-176-16,0-6-24 0,-2-6-320 15,-2 0-328-15,-1 0-193 16,2-28 65-16,-3 4-632 15</inkml:trace>
  <inkml:trace contextRef="#ctx0" brushRef="#br0" timeOffset="129815">5771 4121 256 0,'0'0'568'0,"0"0"-136"0,0 0 752 16,0 0-376-16,0 0-248 15,0 0-256-15,0 0-304 0,0 0-696 16,20 60-1424 0</inkml:trace>
  <inkml:trace contextRef="#ctx0" brushRef="#br0" timeOffset="130313">5771 4121 696 0,'47'-36'1280'0,"-36"25"-320"0,2 0-256 16,2-4-224-1,1 2-192-15,-3-1-264 16,1 5-24-16,-7 1-688 15,-2 7-680-15,-4-1 272 0,-1 2 800 16,0 0 296-16,0 0 288 16,0 0 336-16,-3 3 160 0,-3 7 112 31,2 7-168-31,0 5 49 15,2 1-201-15,2 5-272 16,0 1-216-16,0-5-88 0,0-4-336 16,2-8-472-16,6-4-249 15,3-6-207-15,3-2 272 0,-1 0 24 31,5-8 600-31,-2-6 113 16,2-2 255-16,1 0 167 0,-6 2 169 16,2 2 64-16,-4-1 16 15,-4 4-104-15,-6-1 0 31,-1 1 264-31,0 5 24 0,0 1-336 16,-5-1 40-16,-6 4-96 0,0 0 168 16,3 0 217-16,-4 4-337 0,4 16-96 15,-3 4-160 1,1 6 0-16,4-3-80 15,1-2 80 1,5-5-8-16,0-6-96 0,0-6-72 16,7-4-56-16,7-4-17 15,5 0 201-15,9-5-24 0,-2-12-592 0,-4-1-1184 16</inkml:trace>
  <inkml:trace contextRef="#ctx0" brushRef="#br0" timeOffset="130963">6101 4044 4584 0,'0'0'2105'0,"0"0"-1425"15,0 0-680-15,0 0 0 16,0 0 0-16,0 0 80 0,19 81 232 31,-9-51-8-15,-1-2-56-16,-4-8-72 0,2-4-104 0,-7-6-8 15,0-6 88-15,0-4 336 16,0 0 569-16,0 0 167 15,0 0-48-15,0-10-536 0,0-8-640 32,0-8-136-32,1-4-64 15,11-6-128-15,2 1-352 0,9 1-232 16,7 4-688-16,-5 11-841 15,1 6-2328-15</inkml:trace>
  <inkml:trace contextRef="#ctx0" brushRef="#br0" timeOffset="131366">6430 3882 3208 0,'0'0'2025'0,"0"0"-1393"31,0 0 88-31,0 0 512 16,-47 122-192-16,44-78-367 0,3 1-209 16,0-7-48-16,0-4-248 15,15-8-168-15,4-6 0 16,8-6-72-16,4-8-424 0,11-6-705 31,0-18-719-31,-8-6-2809 0</inkml:trace>
  <inkml:trace contextRef="#ctx0" brushRef="#br0" timeOffset="131756">6748 3776 936 0,'0'0'1024'0,"0"0"-304"16,0 0 224-16,0 0 209 16,0 0-33-16,87 118-328 0,-75-83-80 31,-1 1-120-31,-3 3-104 15,-8 3-120-15,-8 20-368 16,-15-7-360-16,-7-7-3889 0</inkml:trace>
  <inkml:trace contextRef="#ctx0" brushRef="#br0" timeOffset="136060">1524 5316 184 0,'0'0'1904'16,"0"0"-968"0,0 0-112-16,0 0 0 0,-40-46 321 0,31 32-313 31,1 0-400-31,-1-2 8 15,-1 0 32 1,2-2 48-16,0-2-32 0,1-3-39 0,-1-1-121 16,2-3-144-16,1-3-56 15,3-2-64-15,2-3-64 0,0-3-56 16,0 0 48-16,10 0-40 31,5-3 32-31,1 3 0 0,-3 1 16 0,0 5 0 16,-5 1 0-16,1 3 8 15,-2 4 48-15,-1 2 32 16,4-4 16-16,3-4-88 0,3-4-8 15,7-6-8 1,4-6-8 0,12-5-48-16,3-1 56 15,0 3 0-15,3 0 0 16,-8 7 0-16,-1 6 48 15,-10 8-48-15,-5 4-8 16,1 5 8-16,4 4-80 0,5-2 0 16,11 0 16-1,8-4 64-15,5 4 0 0,6-5 0 0,7-1 8 16,1-1 0-16,-1 1-8 15,3-2 8-15,-1 5-8 0,-1 3 0 16,-3 2 0 0,4 5 0-1,1 0 0-15,-2 2 0 0,10-2 0 16,2-2 0-16,0 0 72 15,1-4-56-15,-1 2-16 16,-4 0 16-16,-1 0-16 0,-3 6 0 31,-3 2 8-31,-3 2-8 16,0 4-8-16,-3 0 0 0,1 0 8 15,-2 0 0 1,1 4 0-16,-2 6 0 0,-1-1 0 0,-4 4-8 16,-1-1 8-16,-3 2-24 15,-3 2-24 1,-4 0 40-16,-6 2-64 15,0 2 0-15,-9 1 56 0,0-2 0 16,-4 1-32-16,-1 3 24 16,0 0 24-16,1 3 64 0,-2 0-64 15,0 3 0 1,-2-1 8-16,0 0-8 15,-1 2 72 1,-1-2-64-16,0-3-8 0,-1 0 0 0,-4-5 0 16,-5 1 8-1,0-6-8-15,-3 4 0 0,-1-4 0 0,-2 4 0 16,1 0 56-16,-1 3-40 31,-5 3 64-31,0 1-64 16,0 4 16-16,0 2 48 0,0 0-120 15,-16 0 96-15,-3 0 56 16,-6 2 16-16,-4-2-80 0,-1 2 32 15,-11 0-80-15,-1 2-8 32,-5 1 8-32,-4-1 0 0,-4 0-80 15,-7 0 80-15,1-2 0 16,-2 2 192-16,0-4-48 15,-6 1-40-15,4-6-48 16,-3-1 104-16,-1-2-152 0,-1-1 88 16,6-2-96-1,-1 1-64-15,5 1 56 0,2-3 8 16,0 1-48-1,0 4 40-15,-3-3-80 0,-1-3 16 16,1 0 72-16,1-6 16 31,-1-2 128-15,-4-5-16-16,1-2-80 15,-6-4 32-15,4 0 16 0,0 0-40 16,3 0 24-16,3 2 40 0,2 0-48 16,8 2-72-16,-4 1-64 15,8 0 64 1,0-1 56-16,1 0-56 15,0 2 0-15,-2-4-88 16,0 2 88-16,-1-2 56 0,-2-2 48 31,-5 3-24-31,2-3-80 0,-1 2-8 0,1-1-48 0,1-1 56 16,1 2 72-16,2-2-56 15,-2 0-8-15,2 0 0 16,1 0-8-16,-2 0-8 16,3 0 8-16,6 0 32 0,6 0 16 15,7 0-48-15,3 0 0 0,10 0-8 31,7 0-8-31,6 0 8 16,2 0-368-16,0 0-784 0,34-10-1425 16,-3-10 321-16,4-4-2513 0</inkml:trace>
  <inkml:trace contextRef="#ctx0" brushRef="#br0" timeOffset="142425">10219 3840 1072 0,'0'0'5185'0,"0"0"-3753"16,0-5-608-16,-10 5 217 16,0 0-89-16,1 0-408 15,-7 15-544-15,-1 9 0 0,-5 8-88 16,4 2 40-16,5 0 48 31,2-5 0-31,3-7 0 0,4-9-8 16,4-5-72-16,0-3-128 15,0-3-72-15,12 0 48 16,-1-2 96-16,5 2 72 0,-1-2 64 0,3 2 56 15,-2 2-56 1,-3 0 0 0,-2 0-8-1,-5 1-96-15,-2 4 40 0,-3 1 48 0,-1 1 16 16,0 6 24-16,0 3 200 0,-6-2-224 15,-2-2-360 1,3-10-1417 0,2-4-2200-16</inkml:trace>
  <inkml:trace contextRef="#ctx0" brushRef="#br0" timeOffset="142615">10283 3894 2712 0,'0'0'2145'16,"0"0"-1721"-16,0 0-216 0,0 0 624 15,0 0 208-15,0 0-288 16,0 0-336-16,86 107-272 0,-68-90-56 16,-2 0-88-16,3-4-704 31,-3-4-1104-31,-4-5-2769 0</inkml:trace>
  <inkml:trace contextRef="#ctx0" brushRef="#br0" timeOffset="142830">10461 3838 1280 0,'0'0'2600'16,"0"0"-1527"-16,0 0 95 16,0 0 136-1,-11 148-184-15,6-96-424 0,0 1-279 16,3-6-137-16,-4-2-96 15,1-7-80-15,0-4-24 16,2-6-80 0,-2-7-96-16,0-6-608 0,4-4-1297 0,-1-7-2432 15</inkml:trace>
  <inkml:trace contextRef="#ctx0" brushRef="#br0" timeOffset="143275">10606 3730 2560 0,'0'0'2369'0,"0"0"-1017"15,0 0-8-15,0 0-504 0,0 0-424 16,0 0-160-16,-51 74 57 0,41-46-49 15,5 0-32-15,-1 0-128 16,6-4-104-16,0-3 0 16,0-6-104-1,0-2-64-15,11-5-232 16,0-3 55-16,4-3 57 0,-2 0 32 15,0 0 104-15,3 0 144 0,-5 0-8 16,0 0-40 0,-3 3 8-16,-4-1-16 15,-4 2 16-15,0 3 48 16,0 6 120-16,0 2 328 15,-10 6-192 1,-6 1-208-16,-4 2-48 0,3-6-912 0,1-8-2080 0</inkml:trace>
  <inkml:trace contextRef="#ctx0" brushRef="#br0" timeOffset="144390">10900 3892 1800 0,'0'0'1984'0,"0"0"-767"15,0 0-17-15,0 0-56 0,0 0-264 16,0 0-384-16,0 0-232 15,3 0-136-15,6 0-128 0,5-4 8 32,5-2 224-32,7-4 233 15,8-4 23-15,3-6 64 16,4-6-64-16,2-2-104 0,6-4-56 0,-1-4-168 15,-1-1-88-15,-3 3-24 16,-1 2-48-16,-7 4 8 0,-7 7-8 16,-10 6 8-1,-6 7-8 1,-4081 4 0-16,8143 2 80 0,-4072 1-8 15,-3 1-72-15,0-4-72 0,0-3-632 16,0 1-1568 0,-3 0-3858-16</inkml:trace>
  <inkml:trace contextRef="#ctx0" brushRef="#br0" timeOffset="144734">11306 3447 2536 0,'0'0'1408'31,"0"0"-1040"-31,0 0 105 16,0 0 23-16,0 0 120 0,0 0-224 15,0 0-88-15,117 12-96 0,-91-5-48 16,2-2-72-16,-9 3-16 15,4 0-72-15,-12 3 24 16,0-2 112 0,-3 5 96-16,-6 2 176 15,-2 2 56-15,0 6 8 0,-2 4-128 16,-23 8-344-16,2-4-1296 0,0-9-5537 15</inkml:trace>
  <inkml:trace contextRef="#ctx0" brushRef="#br0" timeOffset="145929">11860 2935 3208 0,'0'0'2049'0,"0"0"-1097"16,0 0 192-16,0 0-328 0,0 0-656 15,0 0 80 1,0 0 328-16,0 125 153 16,0-85-177-1,0-4-208-15,0-4-120 16,-2-5-88-16,0-8-56 0,2-4-16 15,-3-6-56-15,3-3-224 0,-2-4-464 16,-2-2-537 0,2 0-1367-16,0-8-3049 0</inkml:trace>
  <inkml:trace contextRef="#ctx0" brushRef="#br0" timeOffset="146159">11863 3028 2776 0,'0'0'1408'0,"0"0"-1088"16,0 0 769-16,0 0 87 15,0 0-216-15,0 0-384 0,66 114-144 16,-55-93-152-16,4-4-112 16,-4-2-152-16,-3-4 72 0,-1-5-88 31,-3-2-288-16,3-4-864-15,-2 0-1232 0,-2 0-1825 0</inkml:trace>
  <inkml:trace contextRef="#ctx0" brushRef="#br0" timeOffset="146397">12011 2952 3592 0,'0'0'2233'16,"0"0"-1425"-16,0 0 264 15,0 0-224-15,0 0-592 16,0 0-48 0,0 0 185-16,0 0 55 0,0 0-64 15,-1 116-128-15,1-92-144 0,0-2-112 16,0-3-104-16,0-4-904 15,0-2-1441 1,0-6-3272 0</inkml:trace>
  <inkml:trace contextRef="#ctx0" brushRef="#br0" timeOffset="147136">12142 2892 1792 0,'0'0'2408'0,"0"0"-1087"0,0 0 31 16,0 0-120-16,0 0-440 15,0 0-239-15,0 30 7 0,0-13-168 31,0 6-112-15,0 3-168-16,0 2-8 0,0 0-88 16,0 4 64-16,0 0-72 0,0 2 80 15,0-2-24-15,0-4-56 16,0-3-8-1,0-8-176-15,0-4-160 16,0-5-40-16,2-5 160 16,-2-3 112-16,0 0 104 15,0 0 40-15,0 0 56 0,0 0 288 0,0 0-88 16,1 0-144-1,-1 0-152 1,0 0 0-16,2 0-128 0,1 0-24 16,0-3 16-16,1-1 88 15,4 0 48-15,-3-2 0 16,1 1 0-16,4 1 8 0,1 0-8 0,2 0-72 31,5-1 64-15,3-1 8-16,3-3 48 0,3-1-48 0,6 1 0 15,18-16-384-15,-7 3-937 16,-8 1-1799-16</inkml:trace>
  <inkml:trace contextRef="#ctx0" brushRef="#br0" timeOffset="149329">11877 3806 1240 0,'0'0'4625'16,"0"0"-3313"-16,0 0-664 15,0 0 16-15,0 0-352 0,7 0-232 16,9 0 256-16,8 0 25 31,-1 0-145-31,-1-4-80 0,3-2-88 16,0-2-48-16,-2 2-625 15,4-2-1111-15,-10 0-992 0,-4 4-1473 16</inkml:trace>
  <inkml:trace contextRef="#ctx0" brushRef="#br0" timeOffset="149536">11963 3635 3712 0,'0'0'1881'0,"0"0"-745"16,0 0-120 0,0 0-528-16,0 0-168 15,0 0 120-15,-5 121-31 0,5-79-177 16,0 0-48-16,0-4-128 15,8-4-56-15,-5-8-160 16,2-5-441 0,2-11-871-16,-3-7-1553 15,0-3-1207-15</inkml:trace>
  <inkml:trace contextRef="#ctx0" brushRef="#br0" timeOffset="149980">12019 3643 1816 0,'0'0'816'0,"0"0"272"16,0 0 305-16,0 0-273 16,0 0-448-16,0 0-280 0,44 123-192 15,-36-97-120-15,2-4-80 16,1-6-8-1,2-6-112-15,5-4-272 0,-2-4-88 16,2-2 312-16,1 0 152 16,-3-2-48-16,-1-9 8 15,-4 0 56 1,-3-3 88-16,-1 0 80 0,-6 0 216 15,-1 0 24-15,0 0-8 16,0 1 16 0,0 8 48-1,0 1 152-15,0 4-39 0,-6 0-121 16,-4 0 40-16,2 9-496 15,-2 10 0-15,2 3-80 0,2 2 72 16,4 0 0 0,-1-4 8-16,3-3-8 0,0-6-112 0,0-1-192 15,3-4-40-15,8-3-201 16,2-1-15-16,5-2-136 0,14-2-416 15,1-11-976-15,-3-1-2433 16</inkml:trace>
  <inkml:trace contextRef="#ctx0" brushRef="#br0" timeOffset="150322">12570 3628 3744 0,'0'0'1753'16,"0"0"-1097"-1,0 0 408 1,0 0 32-16,0 0-608 0,0 0-456 15,-61 108-32-15,61-98-416 0,0-2-184 16,11-4-8-16,4 0 120 16,2-2 152-1,1 0 152-15,5 0 72 16,-10 1 24-16,4 4 24 15,-9-1 56-15,-1 2-40 16,-7 4 48-16,0 0 488 16,0 2 8-16,-7-2-496 0,-10-6-208 0,1-4-1320 15,4-2-2577-15</inkml:trace>
  <inkml:trace contextRef="#ctx0" brushRef="#br0" timeOffset="150498">12635 3700 416 0,'0'0'1400'0,"0"0"-424"31,0 0 64-31,0 0-31 16,0 0-425-16,0 0-432 0,0 0-152 15,93 86-448-15,-81-78-1449 0,-1-8-1111 16</inkml:trace>
  <inkml:trace contextRef="#ctx0" brushRef="#br0" timeOffset="150703">12635 3700 3832 0,'150'-110'1665'15,"-150"110"-1225"1,0 17 320-16,0 11 280 16,-8 8-208-1,0 7-496-15,0 3-48 0,-2 0-136 16,5-2-152-16,-1-4 65 0,4-4-65 15,2-8-129-15,0-8-175 16,0-5-560-16,0-9-720 16,0-4-897-16</inkml:trace>
  <inkml:trace contextRef="#ctx0" brushRef="#br0" timeOffset="151092">12903 3598 4785 0,'0'0'1896'15,"0"0"-176"-15,0 0-479 16,0 0-873-1,0 0-192-15,0 0-176 16,0 0-16-16,-73 92 16 0,73-77-88 16,0-2 32-16,0-3-112 15,0-2-168-15,11-3 95 16,1 2-127-16,2-3 120 15,2 0 88-15,-1-2 8 16,1 0 72-16,-5-2 72 16,1 2-64-16,-4-2 16 15,-5 2 48-15,-1 0-64 0,-1-2 64 16,-1 2 8-16,0 1 136 0,0 4 208 31,-3 3-176-31,-15 4-168 16,2 0-1344-16,0-4-3681 15</inkml:trace>
  <inkml:trace contextRef="#ctx0" brushRef="#br0" timeOffset="152796">13273 3620 2936 0,'0'0'2433'31,"0"0"-737"-31,0 0 400 0,0 0-215 16,0 0-513-16,0 0-368 0,-13-7-263 15,13 7-361-15,0 9-376 16,0 6-96 0,0 10 96-1,0 1 80-15,0 2-72 0,0-5-8 16,6-2-88-1,1-7-48-15,-3-6-137 16,1-4-55-16,-3-2-80 0,-2-2 128 16,2 0 144-16,-2 0 72 31,3-4-80-31,0-6 56 0,0-4-64 0,2 2-240 0,-3 1 64 15,-1 4 16-15,-1 3 0 16,0 4 112-16,0 0 32 0,0 0 16 16,0 0-72-16,0 0 32 15,0 0 48-15,0 0 40 0,0 0 96 31,0 0 8-31,0 0 88 16,0 0 16-16,0 0 24 0,0 0-56 16,0 0-72-16,0 0 0 15,0 0-184-15,0 0-200 16,0 0-401-16,0 0-143 0,0 0-96 31,0 0 8-31,0 0-176 16,0 0-913-16</inkml:trace>
  <inkml:trace contextRef="#ctx0" brushRef="#br0" timeOffset="153257">13218 3650 4144 0,'0'0'1721'16,"0"0"-585"-16,0 0 144 15,0 0-432-15,0 0-599 0,-12 21-161 16,11-2-88-16,1-2 0 31,0 2-72-31,0-4-121 0,0 0-63 16,5-3-152-16,6-2 32 15,3 0 96-15,1-2 40 16,1-2 112-16,2 2 32 0,-2 0 88 16,-6-2-72-16,-1 0 64 15,-7 1-32 1,-2 0 48-16,0 5 600 0,-11 4 160 15,-10 2-760-15,-10 2-560 16,4-4-864-16,6-7-2809 16</inkml:trace>
  <inkml:trace contextRef="#ctx0" brushRef="#br0" timeOffset="153745">13361 3473 208 0,'0'0'1952'16,"0"0"-912"-16,0 0-48 15,0 0 177-15,0 0-9 0,0 0-104 32,0 0-224-32,23 112-232 15,-21-73-167-15,-2 3-225 16,0-3 0-16,0 0-80 0,0-3-128 15,0-8 16-15,0-6 88 16,0-8-16 0,-4-6-8-16,3-4-32 15,1-4 96-15,0 0-32 0,0 0-112 16,0-6-56-16,0-9-512 15,0-8-617 1,8 1 401-16,6 1 144 0,3 6 312 0,-3 2 240 16,-1 8 8-16,-5 3 80 15,2 2 0 1,-4 0 80-1,1 0 8-15,-2 3 96 0,1 8 8 0,0-1-32 16,-1-2-160-16,-1 0-392 0,7-8-1040 16,0 0-1281-16,-4 0 513 15</inkml:trace>
  <inkml:trace contextRef="#ctx0" brushRef="#br0" timeOffset="154090">13568 3774 1040 0,'0'0'888'0,"0"0"96"16,0 0 40-1,0 0-288 1,0 0-119-16,0 0-25 0,0 0 120 15,0 0-120-15,11-28-296 16,-11 14-296-16,0 2-624 16,-9 1-264-1,-1 5-833-15,0 1 1 0,9 3 376 0,1 0 288 16,0 2 984-16,0 0 72 0,11 0 344 31,-3 0 152-15,-3 0 120-16,1 4 40 0,3 7 96 15,-3 6 120-15,2 3-192 0,-3 2-239 0,3 0-193 16,3 0-144-16,-1-6-88 15,1-6-16 1,-3-4 0-16,4-6-160 16,-3 0 160-16,3-9-160 15,-4-16-72-15,1-5-881 16,-1-20-71-1,-4 6 16-15,-3 3 416 0</inkml:trace>
  <inkml:trace contextRef="#ctx0" brushRef="#br0" timeOffset="154289">13699 3449 1688 0,'0'0'1496'0,"0"0"-712"0,0 0-304 15,0 0 49-15,0 0 391 0,0 0-128 32,3 124-88-32,8-86-176 15,-6 1-192-15,3-5-176 0,2-2-88 16,1-7-56-16,-3-4-16 15,4-7-336-15,-1-4-656 0,8-8-168 16,-2-2-48-16,15-6-321 16,-8-10 217-16,-1-4-64 15</inkml:trace>
  <inkml:trace contextRef="#ctx0" brushRef="#br0" timeOffset="154699">13920 3641 832 0,'0'0'1152'0,"0"0"640"16,0 0-39-16,0 0-849 0,0 0-256 15,0 0-352-15,0 0-152 16,0 0-40-1,0 0-24 1,-69 123-80-16,69-103-80 0,5-4-48 0,6-6 80 16,3-6-16-16,-1-4-144 0,0 0 136 15,0-18 24-15,2-9-40 16,-2-5-296-1,-7-3-160-15,-1-5 200 16,-5 2 144-16,0-5-272 0,0 3-33 16,-5 4 369-16,-6 4 136 15,-2 8 433-15,6 8 303 16,3 8-40-16,2 6-96 0,2 2-256 31,0 0-160-31,0 0-184 0,0 0-200 16,0 10 168-16,0 4 32 15,6 5 104-15,6 4 232 0,-1 1 8 16,0 4-8-16,-3 2 0 15,4 1-128-15,-3-5-32 32,1-2-8-17,1-5-152-15,6-4-16 0,12-13-368 0,-2-2-976 16,-6 0-1905-16</inkml:trace>
  <inkml:trace contextRef="#ctx0" brushRef="#br0" timeOffset="155891">14603 3530 672 0,'0'0'2816'16,"0"0"-959"-16,0 0-577 0,0 0 328 15,0 0-271 1,0 0-217-16,-82-15-320 31,61 34-312-31,3 0-112 16,4 5-56-16,2 2-16 0,4-3-168 15,5-2-136-15,3-2-8 31,0-3-176-31,0-4-168 0,3-4-256 0,12-5-200 0,-1-3-192 16,7 0 119-16,-1-3-55 0,-3-17-232 16,6-2 128-16,-10-3 8 31,-2 3 247-31,-1 7 561 15,-2 2 224-15,-8 7 520 0,0 6 337 16,3 0-457-16,-3 0-392 16,2 13 400-16,4 2 120 15,-2 0-264-15,0-2-264 0,5-1-64 16,-1-5-840-16,8-7-833 15,-3 0-207-15,-2-9 144 0</inkml:trace>
  <inkml:trace contextRef="#ctx0" brushRef="#br0" timeOffset="156069">14603 3530 80 0,'94'-2'2712'0,"-104"-1"-1568"0,2 3 113 15,-1 0 111-15,-3 0-480 32,4 16-464-32,2 9-272 0,1 1-8 15,5 2-32-15,0-3-96 16,0-2-16-16,3-5-136 0,7-8-192 0,1-4 16 31,2-6-240-31,0 0-8 0,8-23-128 0,-5-6-793 16,-6-4-895-16</inkml:trace>
  <inkml:trace contextRef="#ctx0" brushRef="#br0" timeOffset="156317">14710 3317 672 0,'0'0'2136'16,"0"0"-360"-16,0 0-183 0,0 0-553 31,0 0-648-31,0 0-384 15,0 0 176-15,-11 70-48 0,11-32-8 16,9 0-48-16,-1 1-80 16,2-6 0-16,0-2-376 15,6-7-592-15,0-9-536 0,10-9-529 47,-2-6 433-47,-5 0 96 0</inkml:trace>
  <inkml:trace contextRef="#ctx0" brushRef="#br0" timeOffset="156708">14921 3441 1072 0,'0'0'2424'0,"0"0"-935"16,0 0-409-16,0 0-400 16,0 0-80-16,0 0-152 0,-69 130-160 15,69-101-96-15,0-5-104 16,0-9 72-16,8-2-152 0,-3-5-8 15,3-6-56 1,0-2-32-16,3 0 80 16,2-8 0-16,5-14-176 15,3-8-96-15,-2-8-408 0,4-7-272 16,-10-3 88-1,-2-2-441-15,-8 2-119 0,-3 4 864 16,0 10 568-16,-8 9 456 0,-6 10 936 31,-2 8-7-31,4 3-249 16,4 4-16-16,2 0-152 0,6 0-560 15,0 7-408-15,0 9-32 16,0 6 32-16,0-1 80 0,0 5 16 16,0 3 16-1,6-1 73 1,2 2 95-16,-1-2-32 0,-1 0-16 15,4-4-72-15,-2-4-56 16,3-4-96-16,4-4-8 16,3-3-144-1,8-9-544-15,-1 0-801 0,-4-7-2704 0</inkml:trace>
  <inkml:trace contextRef="#ctx0" brushRef="#br0" timeOffset="158884">15430 3402 4016 0,'0'0'1505'16,"0"0"-617"-16,0 0-8 0,0 0-408 15,0 0-88-15,0 0 88 16,0 0-64-1,3 119-120-15,5-97-103 16,1-5-73-16,-3-8-40 0,2-1-64 16,-5-6-8-1,2-2 0-15,2 0 0 0,-1-10 24 0,5-10-24 16,2-6-369-1,-1-1-303-15,1 2-56 32,-2 5-248-32,0 6 184 0,0 6 408 15,1 2 48-15,-4 6 104 16,3 0 224-16,-3 0 8 15,0 0 80-15,-1-2 48 16,2-2-64-16,-2-2 64 0,-2-6-24 16,-2 0-104-16,-3-2-184 0,0 0-544 15,0 4 728-15,0 4 152 16,-5 6 456-1,-5 0 304-15,1 4-400 0,-3 14-136 0,6 6 240 32,4 0 104-32,2-2-368 15,0-4-104-15,0-2-167 16,8-6-33-16,4-2-48 0,1-4-169 15,4-4-143-15,6 0-88 0,0 0-344 16,1-16-240-16,-2-2-376 31,-4 0-41-31,-2-2 329 0,-8 3 408 16,-4 4 352-16,-4 3 136 0,0 1 176 15,0 9 2528-15,0 0-471 16,0 0-721-16,0 15-960 0,0 7-40 16,0 2 136-1,0 0-152 1,0-2-191-16,0-8-129 0,0-5-217 15,11-7-423-15,-1-2-224 0,4-2 104 32,1-17-8-32,1-1-520 0,0-2 199 15,-5 4 593-15,-1 4 496 16,-2 6 216-16,-5 4 216 15,1 4 409 1,-3 0 327-16,2 4 216 0,1 10-8 0,-1 0-495 16,2-2-425-16,-2-4-344 0,2-4-112 15,3-4-432-15,2 0-713 31,2-2 177-31,3-16-144 16,0-2-608-16,1 4-137 0,-3 4 1097 16,-4 6 760-16,-2 6 600 15,-1 0 496-15,-1 2 313 16,2 12-105-16,-3 0-192 0,3 0-496 31,-4-2-376-31,2-4-136 16,0-6-104-16,0-2-528 0,-4 0-192 0,4-12 512 31,0-12-56-31,0-6-360 0,-4-4 264 0,4-3 360 15,-3 3 0-15,1 4 248 16,-1 9 168 0,-2 6 56-1,0 8 128-15,0 5-72 0,1 2-336 16,1 0-192-16,3 5-360 15,1 12 336-15,2 4 24 16,-1 4 208 0,1 1 56-16,-3-2-112 0,1-5-96 15,-1-2-56-15,1-7-304 0,2-4-488 16,4-6-288-16,-4 0 224 0,2-6 72 15,-1-12-257-15,-1-2-471 32,-1-14-120-32</inkml:trace>
  <inkml:trace contextRef="#ctx0" brushRef="#br0" timeOffset="159391">16226 2962 1744 0,'0'0'1856'0,"0"0"-423"0,0 0-481 31,0 0-832-31,0 0 288 15,0 0 368-15,0 0-232 0,8 132-24 16,-1-92-16-16,-1 2-232 16,-1 1-104-16,-2-1 17 15,1-4-97-15,-3-4-24 16,2-10-64-16,-1-6-313 15,0-8-487-15,3-8-368 16,-1-2-144-16,3 0 328 0,4-8 704 16,0-8 192-16,2 0-65 15,0 3 73-15,3 4 72 16,-3 3-40-16,5 4 48 15,-7 2 240-15,6 0 153 16,-3 0 47 0,2 0 104-16,0 0-104 0,-1 0-128 0,3-4-120 15,-7-7-176-15,0 0-16 16,-1-4-248-16,-10 2-144 15,0-4 56 1,0 5-112-16,-10 3 192 16,-4 7 256-16,-2 2 376 0,-2 0 336 15,2 15-96-15,-2 8-16 16,5 1 344-16,3-1-47 15,9-2-241 1,1-3-352-16,0-2-88 16,0-4-64-16,9-4-152 15,12-4-112-15,15-4-256 0,1-2-849 16,-6-13-1735-1</inkml:trace>
  <inkml:trace contextRef="#ctx0" brushRef="#br0" timeOffset="160508">17024 3144 4504 0,'0'0'2361'16,"0"0"-385"-16,0 0-599 0,0 0-401 16,-66 19-408-16,50 9-552 0,6 6 64 15,-1 6 136-15,6-1 8 16,5-3-24-1,0-3-72-15,0-9-64 16,0-6 8-16,8-6-72 16,3-6-40-16,1-6-48 0,5 0-128 15,1-4-104 1,5-16 88-1,-4-4-64-15,-3-4-72 0,-1 2 120 16,-10 1 232-16,-2 8 16 0,-3 0 216 16,0 8 120-1,0 3 160-15,0 2-40 0,0 4-24 0,0 0-272 31,0 0-160-31,0 0-136 16,0 0-80-16,0 0-48 0,6 8 192 16,2-1 72-16,2 3-8 15,1 3-160-15,1-4-224 0,1 4-512 16,9-1-432-16,-2-3-1033 31,1-3-1696-31</inkml:trace>
  <inkml:trace contextRef="#ctx0" brushRef="#br0" timeOffset="162550">17538 3094 1984 0,'0'0'1280'0,"0"0"-168"16,0 0 305-1,0 0-257-15,0 0-248 0,-71 135-160 16,71-101-264-16,0-2-39 15,0-6-241-15,9-7-64 0,3-4-136 16,-1-7-8-16,0-6-96 16,0-2 0-1,2-2 96 1,-1-21 56-16,-1-4-56 0,0-3-200 15,-1 0 200-15,-2 4 0 0,-8 7 104 16,2 10 416-16,-2 5 608 0,0 4-280 16,0 0-792-16,0 2-56 31,0 9-432-31,5 6 8 15,-1-4-520-15,4 2-633 0,-3-7-295 16,5-6-336-16,-2-2 351 31,-1 0 257-31,-3-8 281 0,0-5 1319 0,-4 4 223 0,0 3 1449 31,0 2 104-31,0 4 385 0,0 0-489 16,0 0-592-16,0 0-640 16,0 4-440-16,0 9 200 0,0 4 177 15,0 0-97-15,0 0-136 16,0-6-64-16,1 0-80 31,2-7-152-31,6-4-1033 0,2 0-407 16,7-15 704-16,1-4-464 0,8-3-25 15,-2 1 417-15,-3 4 832 0,-4 4 128 16,-3 3 416-16,1 5 232 15,-7-1 104 1,1 1-183 0,-7 1-65-16,2 0-8 0,-5 0 120 15,0 2 344-15,0 2-456 16,0 0-32-16,0 0-56 0,-8 0-264 0,5 10-152 15,0 7-64 1,1-2 64 0,2 0 112-16,0-4-56 15,2-3-56 1,9-3-160-16,7-5 40 0,-2 0 72 0,6-7-144 15,1-14-144-15,-4-3-184 0,1-7-72 16,-6-3 360-16,-2-1 0 31,-9-4 232-31,-3-3-184 16,0 2 184-16,0 6 0 0,0 6 344 31,-7 8 328-31,3 10-104 16,2 6 80-1,2 4-208-15,0 0-440 0,0 12-168 0,0 12 168 16,0 10 320-16,0 4 97 0,0 0-9 15,10 0-48-15,-2-4-240 16,5-5-120-16,8-10-280 0,-7-4-1457 16,4-13-4096-16</inkml:trace>
  <inkml:trace contextRef="#ctx0" brushRef="#br0" timeOffset="164110">18308 2971 512 0,'0'0'6473'16,"0"0"-5521"0,0 0-784-16,0 0 664 15,0 0-191-15,8 73-273 0,0-57-96 16,-1-2-88-16,-1-2 32 15,0-4-64 1,1-3-24-16,-1-2-56 0,4-3-72 0,1 0-120 16,4 0-168-1,8-3-120 1,1-18-192-16,3-1-121 0,-1-6 113 15,-5-2 48-15,-3 1 304 0,-5 8 256 16,-4 3 376 0,-7 6 456-16,1 6 449 0,-3 6-9 0,0 0-352 31,0 0-400-31,0 0-272 15,-8 12-248-15,0 6-104 0,-5 5 88 16,4 2 8-16,2-1-8 16,2-2-48-16,5-4 0 31,0-4-16-31,0-4 24 0,0-2-224 15,5-4-408-15,6-4-8 0,7 0-80 16,-2-6 119-16,2-13-159 16,1-8-312-16,1 1 152 15,-6 0 448-15,-1 5 528 0,-6 6 152 16,-4 7 680-16,-3 3 504 31,0 5-103-15,0 0-521-16,0 2-664 0,0 15 8 0,2 3-16 0,2 0 88 15,0 0-40-15,2-6-80 16,-3-4-8-16,2-6-72 0,-2-4-216 15,1 0 56 1,0-2 232 0,8-12 8-16,-1-4 0 0,-3 4 72 15,0 0 16-15,0 6 0 16,-6 3-48-16,0 5-48 15,-2 0-64-15,3 0-40 0,0 0 16 0,2 2 88 32,1 5 80-32,2-3-24 15,-4-2-48-15,2-2-8 16,4 0-160-16,1 0-72 15,0-10-152-15,2-4-225 0,-1 2 89 16,-4 6 288-16,0 1 160 0,-5 5 72 31,0 0 288-31,0 0 328 0,1 11 145 16,1-1-97-16,-2-3-376 15,0-1-160-15,0-1-128 16,5-3-480-16,-1-2-200 0,2 0-97 16,3 0 241-1,-3 0 280 1,-2 0 120-16,-1 0 80 0,-1 0 48 15,0 0 8-15,0-4 0 16,3-5 0 0,2-2 0-16,-2-10-696 0,3-5-688 0,-1-4-809 15,-2-4 217-15,-3-4 1136 16,1 2 584-1,-6 2 256 1,0 4 824-16,0 10 656 0,0 6 945 0,0 6-289 16,0 4-224-16,0 2-335 15,0 2-649-15,0 0-696 0,0 0-232 16,0 14-128-1,0 6 128-15,2 4 96 16,7 2-88-16,-7-2 64 0,4 1-56 16,6-6-8-16,-7-2-8 15,1-6-192-15,5-3-328 16,-3-3-376-16,4-3 112 0,-1-2 319 31,4 0 241-31,-4 0 168 0,0 0 56 16,-6 0 8-16,-3 0 256 15,-2 0 209 1,0 0 95-16,0 0-8 0,0 0-112 0,0 0-448 15,0 0-104-15,0 0-152 32,0 0-40-17,0 0-224-15,0 4 240 0,0 4 208 0,0-1 72 16,0-3 0-16,0-2-8 15,0-2-801-15,6-12-975 0,5-12-168 16,1-2-873 0</inkml:trace>
  <inkml:trace contextRef="#ctx0" brushRef="#br0" timeOffset="164476">19216 2655 3328 0,'0'0'2737'15,"0"0"-633"-15,0 0-335 16,0 0-545-16,0 0-720 0,0 0-184 16,0 0 128-1,-17 112-128 1,17-83-192-16,0-3-48 0,0-7-80 15,0-2 0-15,0-6-96 0,7-3-160 16,6-1-96-16,-2-5 40 16,4-2 56-16,1 0 128 0,0 0 32 31,2 0 96-31,1 0 0 15,-6 0 0-15,-5 0-8 0,-3 0-80 32,-3-2-32-32,-2 0 112 15,0-1-32 1,0-1 16-16,0 2 24 0,0 2 176 0,0 0 104 15,0 0 144-15,0 0 24 16,-2 0-248-16,-1 0-200 0,1 11-64 16,2 1 0-1,0-1-24-15,0 4-440 0,0-5-584 16,16-5-905-16,8-3-551 0,-1-2-1409 0</inkml:trace>
  <inkml:trace contextRef="#ctx0" brushRef="#br0" timeOffset="165155">19757 2581 4440 0,'0'0'2817'0,"0"0"-1625"15,0 0-528-15,0 0-375 0,0 0 519 16,0 0-112-16,0 126 72 16,-5-80-80-16,-8 2-168 0,0-6-224 15,3-3-184-15,4-12-104 16,1-6-8-1,5-9-512-15,0-8-328 16,0-4-176 0,0 0 96-16,0-7 119 0,0-10-375 0,0-6 408 15,14 1 288-15,6-1 16 0,6 0 304 16,1 3 160-1,4 5 176 1,-9 2 152-16,-2 7-16 0,-2 4 24 16,-6 2-72-16,-3 0-56 0,-5 8 88 15,-4 8 88-15,0 7 216 16,0 2-15-16,-13 1-273 15,-6 0-80 1,0-1-40-16,-4-5-120 16,-3-8-72-16,0-4 0 0,2-7-512 15,0-1-345 1,6-9-1071-16,7-10-2241 0</inkml:trace>
  <inkml:trace contextRef="#ctx0" brushRef="#br0" timeOffset="167160">12777 4520 3952 0,'0'0'1985'16,"0"0"-1049"-16,0 0 456 15,0 0 49-15,0 0-89 16,0 0-464 0,0 0-312-16,-120-18-192 15,107 38-200-15,4 8-104 0,1 2 64 16,6 0-16-16,2-1-80 0,0-8-48 15,0-3-232 1,13-4-104-16,3-5-160 16,3-5-224-16,-1-4-88 15,2 0-136-15,2-2-25 16,-4-17-71-16,0-1 344 0,-7-3 232 15,-9 0 16 1,1 5 448-16,-3 4 544 0,0 6 184 16,0 4 368-1,0 4 25-15,0 0-825 16,0 0-296-16,6 10-432 0,4 8 296 15,0 0-529-15,9 3-1159 16,-4-8-569-16,-2-3-607 0</inkml:trace>
  <inkml:trace contextRef="#ctx0" brushRef="#br0" timeOffset="167910">12856 4509 2712 0,'0'0'2353'0,"0"0"-1257"16,0 0-392-16,0 0 0 15,0 0 40-15,0 0-280 16,5 109-296-16,0-83-24 16,-2-3-56-16,2-10-40 15,-4-3 24-15,-1-6-24 0,4-4-40 16,-4 0 1-16,0 0 7 15,0-14-32-15,1-10-553 16,6-6-263 0,4-2 56-16,5 2-128 0,3 4 400 15,-1 10 200-15,6 8 64 0,-1 8 104 16,-2 0 136-16,0 0 88 15,-2 8-40 1,1 0-32 0,-4-4-16-16,2-4-272 0,-4 0-329 15,2-4-167-15,1-17-248 0,-6-2 400 16,-3-3 472-16,-6 2 144 31,-2 1 664-31,0 6 536 0,0 4-55 16,-7 9 23-16,-7 4 216 15,2 0-272-15,1 6-416 16,1 13-455-1,4 3 111-15,1-3-56 0,5 0-280 0,0-6-16 16,0 0-8-16,5-7-208 0,1-2-112 16,4-2-137-1,-2-2 41 1,3 0-120-16,1-8-72 0,1-13-8 15,-1-3-600-15,-3-5-649 0,-5-1 529 16,-4-3 0 0,0 6 1344-1,-1-1 368-15,-14 3 128 0,-1 7 880 16,5 6-176-16,-1 6 81 0,4 3-225 15,8 3-216-15,-4 0-472 16,4 0-240 0,0 0-104-16,0 0-24 0,0 0 0 0,6 11 120 15,5 6 352 1,4 4 145-16,-1 3 31 15,-2 3 0 1,-1 1-216-16,0 2-168 0,1-2-184 0,1-3-80 16,14-1-928-16,-3-5-1433 31,2-7-3704-31</inkml:trace>
  <inkml:trace contextRef="#ctx0" brushRef="#br0" timeOffset="169350">13676 4339 2512 0,'0'0'1776'16,"0"0"-711"-1,0 0 263-15,0 0-72 0,0 0-632 16,0 12-616-16,4 10 312 15,10 5 136-15,1 1-135 0,2 2 167 16,0-2-208-16,-5-7-16 16,0-2-88-1,-1-9-120 1,-8-5 64-16,-1-2-112 0,4-3 48 15,-4 0-56-15,8-8-80 0,3-19-128 16,8-7-528-16,3-5-1033 0,2-5-575 16,1 3 207-1,-4 5 761 1,-4 8 824-16,-8 9 552 15,-9 6 368-15,-2 7 1040 0,0 6 705 16,0 0-1017-16,-13 0-232 0,-5 6-424 16,1 11-64-16,2 2-8 15,4 1-8-15,3 3 81 31,6-4-105-31,2 1-80 16,0-1-48-16,0-4-48 0,10 2-56 16,3-5-8-16,-2-3-96 0,0-2 0 15,4-5-224-15,-4-2-344 16,0 0 8-16,1 0-97 31,-3-16-15-31,1-7 24 0,-10-2-48 16,0-5 120-16,0 4 448 0,0 1 128 15,0 7 184-15,-3 6 104 0,-2 8 944 31,3 4-336-31,2 0-704 0,0 4-192 16,0 15-24 0,2 4 24-16,9 1 144 0,1 1-136 15,-1-5 96-15,-1-3-104 16,1-2-232-16,-1-5-392 0,-4-4-456 0,-1-6-128 15,1 0-345-15,-1-2 249 32,3-27 232-17,-1 3-176-15</inkml:trace>
  <inkml:trace contextRef="#ctx0" brushRef="#br0" timeOffset="169688">14130 4268 120 0,'0'0'952'0,"0"0"168"0,0 0-184 16,0 0-24-16,0 0-47 31,0 0 47-31,31-5-144 0,-20 25 168 16,-6 4-352-16,5 3-208 15,-2-1-136-15,0-5-160 0,0-2-56 16,-2-4-24 0,-1-6-136-16,0-3-216 0,-2-4-352 31,0-2-128-31,1 0 208 0,1-17 432 15,1-6-32-15,2-3-328 16,-5-2-25-16,2 1 193 0,0 9 72 16,-3 6 312-16,-2 8 616 0,1 4 73 15,-1 0-361 1,3 0-272-1,-1 14 472-15,1 1 40 0,-1-2-288 16,-2 2-280-16,0-8-64 16,0-7-664-16,0 0-953 0,0 0-471 15</inkml:trace>
  <inkml:trace contextRef="#ctx0" brushRef="#br0" timeOffset="170557">14363 4106 568 0,'0'0'1728'0,"0"0"-240"0,0 0-87 0,0 0-129 0,0 0-72 31,0 0-496-31,0 0-440 0,71 105-168 16,-66-87 16-1,-1-4-112-15,0-2 0 0,-3-4-208 0,2-3-160 16,-3-3 0-16,0-2-40 15,0 0 136-15,0 0 128 32,0-4 56-32,0-7-536 0,0 3 216 15,0 0 136-15,0 5 120 16,0 3 0-16,0 0 152 0,0 0 152 15,5 3 616-15,-3 7 64 16,3 0-16-16,-4 3-136 16,4-6-320-1,0-1-232-15,-2-2-128 0,5-4-272 16,-1 0-528-16,-1 0-112 15,1-17 184-15,-1-8-496 0,4-3-577 16,-4 0 473-16,-1 0 1328 16,-2 8 56-1,2 8 672 1,-5 8 568-16,2 4 193 15,-2 0-657-15,5 10-312 0,-2 8 472 0,0 2-344 16,2 2-384-16,0-4-264 16,1-4-56-16,-1-4-800 0,2-10-840 31,1 0-353-31,-3-1 505 15,1-20 160-15,1-3 496 0,1 2 888 16,0 0 240-16,0 8 1248 16,-5 2-32-1,2 6-231-15,0 6-265 0,-4 0-304 0,1 0-392 31,3 4 144-31,0 12-88 0,-1 2 152 16,3 6-168-16,-1-2-152 16,1 0-128-16,1-4-24 15,3-2-272-15,1-5-128 0,2-6-64 16,-1-3 120-16,1-2 8 31,6 0 24-31,-1-7-56 0,4-8 144 16,-4 0 56-16,-1-2 64 0,1 1 0 15,-4 0 88-15,-4-1 16 16,-3 2 168-16,-3 1 120 15,-2 0 72 1,-3 0 8-16,0 5 192 16,0 4 48-16,-3 1 56 0,-5 4-104 15,-3 0 113-15,-1 4-241 16,1 14-256-16,3 1-96 15,3 6-80-15,0-3 64 16,5 2-48-16,0-4 0 16,0-2 8-16,7-2-24 15,4-4 0-15,5-4-80 16,2-2-256-16,1-6-321 0,17 0-535 15,-5-16-912-15,-2-2-3145 16</inkml:trace>
  <inkml:trace contextRef="#ctx0" brushRef="#br0" timeOffset="171088">15487 3929 880 0,'0'0'2656'15,"0"0"-767"-15,0 0 295 16,0 0-159-16,0 0-505 0,0 0-448 16,-29 11-424-16,21 18-576 15,-1 8-24 1,1 8 40-16,2-1 56 0,6-2-136 0,0-4 48 31,0-6-56-31,11-6-8 16,7-6-8-1,5-3 8-15,4-12-296 0,4-5-440 0,19-14-664 16,-5-11-1449-16,-6-6-4192 0</inkml:trace>
  <inkml:trace contextRef="#ctx0" brushRef="#br0" timeOffset="171490">15979 4113 4320 0,'0'0'2945'15,"0"0"-1649"-15,0 0-576 0,0 0-720 16,0 0-704-16,0 0-3257 0</inkml:trace>
  <inkml:trace contextRef="#ctx0" brushRef="#br0" timeOffset="171617">16276 4038 616 0,'0'0'5193'0,"0"0"-5193"15,0 0-256-15,0 0-448 0,0 0-2041 16</inkml:trace>
  <inkml:trace contextRef="#ctx0" brushRef="#br0" timeOffset="171785">16549 4012 1240 0,'0'0'1280'0,"0"0"-720"15,0 0-72-15,0 0-152 16,0 0-336-16,0 0-600 0,0 0-1872 16</inkml:trace>
  <inkml:trace contextRef="#ctx0" brushRef="#br0" timeOffset="171917">16851 3989 904 0,'0'0'1496'16,"0"0"-512"-16,0 0-232 31,0 0-512-31,0 0-136 15,0 0-104-15,0 0-152 0,54-3-608 16,-43 3-440-16,8 0-96 16,-3 0 368-1</inkml:trace>
  <inkml:trace contextRef="#ctx0" brushRef="#br0" timeOffset="173387">17914 3824 1272 0,'0'0'4161'0,"0"0"-3065"0,0 0-56 15,0 0 688-15,0 0-463 16,0 0-865-16,0 0-400 31,8 2-1112-31,3-2-1673 0,5 0-3352 16</inkml:trace>
  <inkml:trace contextRef="#ctx0" brushRef="#br0" timeOffset="173527">18266 3800 1432 0,'0'0'592'0,"0"0"-592"16,0 0-168-16,0 0-1144 15</inkml:trace>
  <inkml:trace contextRef="#ctx0" brushRef="#br0" timeOffset="179893">11722 3786 1112 0,'0'0'2816'0,"0"0"-1407"32,0 0-441-32,0 0-64 15,-53 12 96-15,42-4-16 0,-1 0-319 16,1 6-273-16,0 4-184 15,-2 8-56-15,-3 8-16 16,1 8-120 0,-1 5-8-16,6 0 40 15,5 2-24-15,2-3 24 16,3 2-40-16,0 3 64 15,0-2 0-15,15 5 32 0,1-1-40 0,7 0 88 16,1 2-32-16,5-5-8 0,0-2 8 16,2-4-64-1,4-4-48 1,-4-4 8-1,-1-2 104-15,0-2-40 0,-5 0 40 0,0-4-16 16,-4 1 0-16,-4-5-96 0,-4 0 48 16,-1-4-56-16,-4-2-192 0,1-6-256 31,-1-4-208-31,0-4-456 15,12-8-1361-15,-2-18-1696 16,1-8 1401-16</inkml:trace>
  <inkml:trace contextRef="#ctx0" brushRef="#br0" timeOffset="181440">20010 2374 1016 0,'0'0'2816'16,"0"0"-1992"0,0 0-615-16,0 0 471 0,0 0 48 15,0 0-352 1,0 0-256-16,2 4-16 15,7 7 400-15,8 2 16 0,0 4-56 16,3 0 8 0,1 6-112-1,0-1-127-15,1 1-49 0,3 2-8 16,-3 1 80-1,1-2 152-15,1 2 32 0,-1-1-56 0,-4 4 32 16,4-1-152-16,-1 2-88 0,-4 2 48 16,0 2-88-16,-1 3-16 15,-10 1 8 1,-1 0-24-16,-2-1 72 15,-4 1 16-15,0 1-104 16,0-1 0-16,0 0 8 0,-5 0 8 31,-7-1 24-31,4-3-8 16,-3 0-32-16,-3-2 33 15,1 0-25-15,-5-2-16 0,2-2-72 16,-2-2 40-16,0-1-40 16,0 2 8-1,-1-1 40-15,-4 0-56 0,1-2 8 0,-1 1 56 16,-1-6-64-16,1 1-8 15,4-2-40 17,0-2 32-32,4-2-64 0,1-3 72 0,4-4-40 0,3-1 48 15,7-2 8-15,-4-2 0 0,2 1 8 16,2-3-16-16,0 0 0 15,0 0-8-15,0 0-96 16,0 0-121-16,0 0-103 16,0 0-104-1,0-7-368-15,0-1-1232 0,0 1-2545 16</inkml:trace>
  <inkml:trace contextRef="#ctx0" brushRef="#br0" timeOffset="184077">12872 5015 3920 0,'0'0'1617'16,"0"0"-809"-16,0 0 280 15,0 0 112-15,0-2-488 0,0 0-479 16,0 2-145-16,0 0 136 15,0 0 16 1,0 0 64-16,0 0 64 16,-3 0 112-16,-4 0-64 0,-1 0-184 15,-5 4-176 1,-3 6-40-16,-5 3 48 0,-3 4 8 0,1 7-72 15,-7 7-8 1,-4 4-56-16,2 5 64 31,-2 1 104-31,0-1-96 0,3-2 80 0,2-2-80 0,5-1 176 16,1-8-136-16,4-3 264 15,3-5-112-15,3-6-16 0,3-2-32 32,-1-3 56-32,3 1-56 15,-2 1-72-15,2 3-16 0,-3 0-64 16,-1 4 0-16,1-2-8 15,0 2 8 1,-1-4 0-16,4 0 8 0,-1-3 8 0,2-3 40 31,-3 0-48-31,2-1 80 16,2 0-71-16,-1-2-1 0,1 0 32 31,-2 0-48-31,5-1 0 0,-2-1 0 0,0 1-8 0,3-1-97 16,1 0 57-16,1-2 40 31,0 0-8-31,0 0-48 0,0 0-8 15,0 0-184-15,0 0-400 16,0-2-504 0,0-8-1489-16,0-2-6415 15</inkml:trace>
  <inkml:trace contextRef="#ctx0" brushRef="#br0" timeOffset="184747">12375 5292 1328 0,'0'0'2912'0,"0"0"-1687"16,0 0-377-16,0 0 576 15,0 0-152-15,0 0-495 0,0 0-385 16,-4 19-160-16,-4 2 16 0,0 5 88 16,-1 4-80-1,1 6-128 1,-1 2-40-16,3-1 40 0,0-3-32 15,1-4-16-15,3-9-24 16,-3-6-48-16,4-5 40 0,1-5 32 16,0-1 48-16,0-1 0 0,-4-1-16 31,4-2-8-31,0 2-88 15,0-2-8-15,0 0 0 0,0 2 8 16,0-2 64-16,0 0 16 16,0 0 64-16,0 0 48 15,0 0 0-15,0 0-56 0,0 0-64 31,0 0-88-31,10 0-128 0,9 0 128 16,4 0 48 0,1 0-48-1,9-4 8-15,-1 2 0 16,5-3 88-16,-5 0-96 0,-1 1 48 15,-2 0-48-15,-6-2 0 16,-2 0-32-16,-4-10-456 0,-4-1-880 16,-6 4-2785-16</inkml:trace>
  <inkml:trace contextRef="#ctx0" brushRef="#br0" timeOffset="196376">4881 5001 672 0,'0'0'312'31,"0"0"-24"-31,0 0 344 16,0 0 256-16,0 0-136 0,0 0-344 0,0 0-272 15,5-4-136-15,2-8-48 16,2-2-16-16,6-8-232 16,3-2-8-1,3-4-152-15,1 0-120 16,-4 0 432-16,-3 1-64 15,1 6 120-15,-8 1 80 0,-3 3 8 16,-2 5 48 0,0 3 192-16,-3-4 16 15,0 1-40-15,0-4-112 0,0-7-88 16,0-6-16-16,11-6-8 15,1-4 0 17,4 1-56-32,2 4 64 0,-2 6 0 0,-3 5 0 0,-7 10 8 0,-1 3-8 15,-3 5 80-15,-2 3 432 16,0 2 320-1,0 0-23-15,0 0-329 16,0 0-480-16,0 0-208 0,0 0-745 16,0 7-1231-16,0 1 113 0</inkml:trace>
  <inkml:trace contextRef="#ctx0" brushRef="#br0" timeOffset="196803">5053 4536 592 0,'0'0'704'16,"0"0"-224"-16,0 0-480 16,0 0-272-16,0 0-144 15,0 0 312-15,0 0 104 16,0 0 0-16,54 0 0 0,-41 0 0 15,0 0 16-15,-3-2-8 16,-2 0 0-16,-3 2-8 16,0-4 8-1,-2 0 48-15,5-4 152 16,0-4-72-16,3-2 0 31,1-1-32-31,-4 4-88 0,-3 5-16 0,-5 4 0 0,0 2 40 16,0 0-40-16,-2 30-80 0,-8 0-616 31,-1-2-247-16</inkml:trace>
  <inkml:trace contextRef="#ctx0" brushRef="#br0" timeOffset="198243">5004 4618 128 0,'0'0'0'15,"0"0"-104"-15,0 0 81 16,0 0 23 0,0 0 0-16,0 0 0 15,0 0 119-15,7 0 121 16,-3 0 72-16,-4 0-8 0,0 0-88 15,0 0-64-15,0 0-128 16,5 0-24-16,2 0-8 16,4-8 8-1,4-2 0-15,1-2 0 0,0-2 8 16,-2 0-8-16,-2 4-8 15,-3 1 8-15,-4 4 8 0,-3 3 0 16,-2 2 40 0,0 0 112-16,0 0 232 15,0 0-56-15,0 0-224 16,0 0-32-16,0 0-72 15,0 0-8-15,0 0-88 0,0 0-40 16,0 0-144-16,0 0 48 16,0-2-64-16,0 0 104 0,0 2 176 31,0 0 8-31,0 0 8 15,0-2 328-15,0 2 128 16,0 0-96-16,0-2-128 0,0 2-104 16,0 0-88-16,0 0-48 15,0 0-8-15,0 0-64 0,0 0-8 16,0 0 8-1,0 0 72-15,0 0 0 16,0 0 8-16,0 0 0 16,0 0 176-16,0 0 48 0,0 0-104 15,-2 10-128-15,-1 2-104 16,3 6-16-16,0 0 40 15,0 0-24 1,0 2 0-16,0-3 0 0,0-6 56 31,0-1 40-31,0-3 0 16,0-3 8-16,0-4-8 0,0 2-8 15,3-2 0-15,5 0-56 16,2 0-440 0,-2 0-136-16</inkml:trace>
  <inkml:trace contextRef="#ctx0" brushRef="#br0" timeOffset="215990">17861 7188 120 0,'-4'2'2744'0,"4"-2"-1624"15,-3 0-552-15,-5 3 697 0,2-3-25 16,-2 2-280-16,-2-2-200 31,-1 2-31-31,-2 0 7 0,0 0 48 16,-3 2-192-16,-2 0 0 0,0 0-168 15,0 0-104-15,-1 2 32 16,-4-2 0-16,1 2-168 0,-6-2-64 16,2 0 17-1,-4 0 31 1,-3 0-80-16,3-4 56 15,-3 0-24-15,-4 0-16 0,2 0 24 0,-1-4-72 16,1-6-48-16,-1-2 0 16,1-2 88-16,1-2-88 0,-2-4 0 31,2-2 0-31,0-5-8 15,-4-1 0-15,0-2 0 16,0-4 0 0,-1-2 0-1,5-2 0-15,0 0-8 0,7-4-40 0,4 0-8 16,2-2-8-16,3-2-24 15,4-3-8-15,6 2-8 16,1-8 8-16,4 1-64 16,3-6 40-16,0-1 48 0,0-1-41 15,0 3 49-15,3-1 56 0,5 5-136 16,-1 1 96-16,-1 2 32 31,4 2-88-31,1-2 104 16,1-1 72-16,2-2 16 0,5-5-88 15,4-5 0-15,3-3 0 0,6-2-8 16,2-2 0-16,2 1 0 0,1 7 0 15,-3 4 0 1,1 3 8-16,4 4-24 16,3 1 24-1,0 1-48-15,3 5 32 0,0 5-32 16,-1 4-32-1,1 9 32-15,4 6 40 0,4 6-72 0,5 4 64 16,-1 4 8-16,2 3-40 0,3 3 32 31,2 1 8-15,7-1 0-16,-1-2-40 0,6 0 8 0,0 0 40 15,1 0 8-15,2 2-8 16,-1 2 8-16,-2 0-8 0,4 0 16 16,0 4-16-1,2 6 0 1,-1 2 0-16,1 0-40 0,-8 0 32 15,-1 0 16-15,-2 0-8 16,-6 0 8-16,-2 0 0 31,0 2 0-31,-8 0 136 0,1 0-136 16,-1 2 40-16,-3-2-40 15,1 3 0-15,-1-4 64 0,-2 4-64 16,1-2 0-16,-1 2-8 16,-1-2 0-16,1 2 0 15,-3-2 48-15,-2 0-32 0,0 0 40 16,-6 2-48-16,1-4 0 15,1 4 0 1,-6-1 0-16,2 0 48 0,2 2-40 16,-5 0 0-16,-2 2 48 15,2 2-56-15,0 0 48 16,-3 0-48-1,3 3-8-15,-8-2 8 0,3 1-8 16,0 1 8-16,-3-1 0 16,1 2 0-16,-6-3 0 0,2 2 0 15,-4 1-8 1,-1-2 16-16,0 0-8 0,-2-2 0 0,-2 2 65 15,2 0-65-15,-3 1 0 32,-1 0 0-32,2 1 0 15,-3 2 88-15,1 2-24 0,-1 0-72 16,-3 0 0-16,0 1 0 15,-1 1 8-15,-2-2-8 0,-2 2-72 16,-3-2-8-16,0 2 72 31,0-2-81-31,0 0 81 0,0 0 8 16,-10 0-8-16,2-3 8 15,-2-1 8-15,-1 0-8 16,-2-3 8-16,-3 2 65 0,0 1-65 16,-8 0 56-16,3 0 8 15,-5 2-64 1,0 1 0-16,-3-4 0 15,-5 1 64 1,-3 2-56-16,-4-2-8 16,-7 1 88-16,1-3 8 15,-3-1-88-15,2 0 32 0,-4-1 8 0,0-3 96 16,2 2-16-1,0-5 40-15,-3-2 16 0,-2-3-144 0,-6 2-40 32,-4-3 0-32,0 2 40 15,1-2-32 1,-1 2-16-16,4-2 0 0,3 0 16 0,1 0-16 15,9 1-16-15,1-2-32 16,3 1 40-16,1 1 8 0,1-2-8 16,-5 3-32-16,0-1 40 15,-1 0 0-15,-6-1-72 0,1 3 0 16,-2-2-56-16,5 2 72 31,5-3-64-31,-4 1 48 0,7 2 64 16,4-3-48-1,0 1 48-15,6 0 8 0,-3-1 8 16,4-3-8-16,0-1 0 0,-3 1 0 15,-4-1-8-15,0 0 8 32,-7 0-8-32,8-3-64 0,2 2 72 15,4-3 0-15,3 0 72 0,6-2-72 16,2 0 0-16,-1 0-8 15,4 0 0 1,-3 0-8-16,1 0 16 0,-4 0 0 16,1 0-8-1,-1 0-88-15,0 0 48 0,-1 4 48 16,6 0 0-16,-4 2 8 15,7-4-8-15,2 2 0 0,-1-2 0 16,6-2 0-16,-4 1 0 0,1-1 0 31,0 2-40-15,-2-2-32-16,-2 3 72 0,4-1-64 0,0 2-24 15,3-2 0-15,0 0 80 16,4 0-72-16,4-2 80 0,0 0-8 16,0 0-80-16,0 0 71 31,0 0-71-31,0 0 80 0,0 0-8 31,0 0 16-31,0 0 0 16,0 0 0-1,0 0 8-15,0 0-8 0,0 0-8 0,0 0-72 16,0 0 16-16,0 0-24 15,0 0-296-15,0 4-496 16,0 6-1208 0,0 0-505-16,0-2-3912 0</inkml:trace>
  <inkml:trace contextRef="#ctx0" brushRef="#br0" timeOffset="218218">15785 9240 776 0,'0'0'4305'0,"0"0"-2937"31,0 0-144-31,0 0 521 0,0 0-177 16,0-2-568-1,-3 2-336-15,-5 0-320 0,-5 0-328 0,0 0-16 0,-4 12-192 16,-6 8-320-16,4 5-80 15,-4 5-24 1,8-4 256 0,1-3-56-16,7-4 200 0,3-10 48 15,4 0-176-15,0-3-97 16,0-2 81-16,6 0-32 0,10-2 24 0,4 2 240 15,2-3 56 1,2-1 72 0,-1 2 0-16,-4-2 8 15,-1 2 0-15,-7-2 8 0,-4 2-8 16,-2 3-8-1,-5-1-64-15,0 4-8 0,0 3 72 0,0 4-128 16,-12 2 128-16,-2 4-648 31,-2-5-608-31,4-6-1665 0</inkml:trace>
  <inkml:trace contextRef="#ctx0" brushRef="#br0" timeOffset="218418">15816 9332 1872 0,'0'0'2664'0,"0"0"-2047"0,0 0-433 16,0 0 312-16,0 0 392 15,0 0-256-15,0 0-408 16,53 55-120-16,-40-40-104 0,8 4-224 15,-1-6-976 1,-6-2-1465-16</inkml:trace>
  <inkml:trace contextRef="#ctx0" brushRef="#br0" timeOffset="218669">16003 9250 416 0,'0'0'4905'15,"0"0"-3281"-15,0 0-384 0,0 0 25 16,0 0-489-16,0 0-416 15,0 0-144-15,-38 147-8 16,34-93-56 0,-2 4-56-16,4-3-32 15,-1-6 80-15,2-4-56 0,1-7 0 16,0-10-88-16,0-4 0 15,0-8-192-15,0-7-440 16,0-2-448-16,0-7-881 0,0 0-719 31,0-11-377-31</inkml:trace>
  <inkml:trace contextRef="#ctx0" brushRef="#br0" timeOffset="219148">16084 9184 2664 0,'0'0'2777'15,"0"0"-1113"-15,0 0-48 16,0 0-423-1,0 0-545-15,0 0-368 16,0 0-280-16,-27 58 0 16,24-36-24-16,3-2 16 0,0-4-96 15,0-4-128-15,4-1-104 16,6-5 80-1,6-3 80-15,0-3-8 16,4 0 80-16,1 0-1 16,-2 0-39-16,0 0-40 15,4 0 48 1,-8 0-24-16,-6 0 96 0,1 0 56 0,-5 0-120 15,-5 2 128-15,0 4 104 0,0 5 464 32,0 4 185-32,-15 6-265 15,2 0-312-15,-6 2-176 0,-4-5-640 16,6-6-1777-16,0-8-3560 0</inkml:trace>
  <inkml:trace contextRef="#ctx0" brushRef="#br0" timeOffset="220512">16409 9240 1296 0,'0'0'3088'0,"0"0"-1663"0,0 0-225 15,0 0 224-15,0 0-311 16,0 0-361-16,0 0-200 0,-3 6-88 31,3-6-160-31,0 0-120 16,0 2-64-16,0-2 8 15,0 0 32-15,0 0 64 0,0 0-24 16,0 0-48-1,4 0 8-15,14-12 120 0,13-12 200 32,9-14-15-32,9-16-65 0,22-31-120 15,18-37-152-15,32-42-56 0,3-19-72 16,-6 7 80-16,-15 19-80 0,-35 51-152 15,-18 26-64-15,-14 26 48 16,-7 14 88 0,-7 2 72-1,1 2-16-15,-4 4 24 0,-11 15 56 16,-3 10-8-16,-5 5 104 0,0 2 152 15,0 0 64-15,0 0 136 0,0 0-48 32,0 0-176-32,0 0-152 15,0 0-72-15,0 0-56 16,0 0-48-16,0 0-576 0,-19 3-712 15,-2 9-1289-15,-3 1-4905 32</inkml:trace>
  <inkml:trace contextRef="#ctx0" brushRef="#br0" timeOffset="221029">17129 7877 2496 0,'0'0'1792'15,"0"0"-1063"1,0 0 287-16,0 0 152 16,0 0-256-16,0 0-384 0,0 0 241 15,42-15-281-15,-13 10-152 16,5-5-168-16,0 2-40 0,1-1-120 31,1 2 72-15,-2 1-32-16,-3 0-40 0,-6 1-8 0,-2 3 0 15,-8 2-8-15,-6 0 8 16,1 0 0-16,-2 0 56 0,-3 0-48 15,0 0 72 1,0 0 120-16,-4 7 96 0,-1 6 8 31,0 12 80-31,0 9 16 0,-8 22-400 16,-6-6-1888-16,6-14-5498 15</inkml:trace>
  <inkml:trace contextRef="#ctx0" brushRef="#br0" timeOffset="224007">19800 7589 1072 0,'0'0'4489'0,"0"0"-2977"15,0 0-240-15,0 0 361 0,0 0-337 16,0 0-528-16,0 0-352 0,0 0-112 31,0 0-80-15,0 0-112-16,0 0-112 0,0 3-64 0,0 5 56 15,0 2 8-15,0 4 0 16,0 2 0-16,3 2 0 0,-1 0 8 16,1 2 0-1,-1 5 48-15,3 5-48 0,-4 4 0 0,1 5 0 16,3 8 0-16,0 3-8 31,1 4 0-31,-1 2-32 16,1 1 24-1,-1-6 8-15,2 0-8 0,1-4-96 0,-3-2 0 16,4-1 32-16,-1-2-24 0,2 0-32 15,0 0 48-15,-2 2 8 32,3 0-8-32,-4 1-56 0,-1 0 40 15,-1 2 88-15,-5-1 8 0,2 0 0 16,-2-4 0-16,3-4 0 15,-3-4 8 1,1-2 0-16,4-2-8 0,0 0 0 16,3-4 56-1,-3 3 16-15,1-5 8 16,-1-2 16-16,2-2 0 0,-6-6-16 31,4-4-24-31,-3-4 40 0,-2-2-8 0,0-4 16 0,0 0 144 0,0 0-16 31,0 0-56-31,0 0-56 16,0 0-120-16,0 0-72 15,0 0-696-15,0-4-792 0,-7-6-3641 16</inkml:trace>
  <inkml:trace contextRef="#ctx0" brushRef="#br0" timeOffset="224612">19816 9102 3144 0,'0'0'2561'0,"0"0"-1265"16,0 0 304-16,0 0 33 15,0 0-617 1,0 0-640-16,0 0-376 0,0 2-152 0,7 12 152 15,11 4 32-15,-1 2 72 0,6 2-24 16,-2-2 152-16,0 0-224 31,0-4 88-31,-2-2-16 16,-3-1-72-16,-3-4 48 0,-3-3-40 15,-2-4 64-15,-6-2 40 16,-2 0 88-16,3 0 160 16,3 0-40-1,-1-17-144-15,10-19-184 0,19-43-296 16,-7 7-2552-16,-4 5-4970 15</inkml:trace>
  <inkml:trace contextRef="#ctx0" brushRef="#br0" timeOffset="237576">21777 12968 1592 0,'0'0'3040'0,"0"2"-1919"32,0 0-409-32,0 2 504 15,0 3-272-15,-8 0-560 16,-4 3-184-16,1 0 33 0,-2 2 55 0,2 0-8 15,0-1-48-15,-2-4 112 16,0 3-184-16,-2-2-56 16,-1 3 48-1,-2-2 0-15,-1 6-48 16,-4 0-32-16,-6 4-72 15,-1 2 16-15,-4 3-16 0,0 1 16 16,-3-1-16-16,1-3 48 0,-4 0-32 16,4-3 32-16,1-4-40 15,1-4 64-15,-2-2-72 0,2-2 64 31,2 0 168-31,0 0 8 16,-4-2-64-16,1 2-48 0,-2-2-72 16,-4 0-48-16,4-2-8 15,-7-2 16-15,4 0 24 0,1 0-40 16,-1 0 0-1,6-8 0 1,0 0 80-16,5 2-32 0,5 0 32 16,-7 2-64-16,2-2 48 15,-2 2-56 1,-1 0 56-16,-5 2-16 0,-3-2-48 0,-1-2 24 15,-1 2 32-15,0-4-48 32,0 1-8-32,-1-2 0 0,5 1-48 15,5 0 48-15,5-1 0 16,5 4 8-16,4 1-8 0,0-2 0 0,3 2 8 15,-2-3 8 1,0 1-8-16,0-1 0 16,1-3-8-1,-3-3 0-15,-2 2 0 0,2-6 0 16,-2 4-64-16,1-4 8 15,3 3 48-15,3 1 8 16,4 0 0 0,0 4 0-16,1-2 0 0,0 1 8 15,1 0-8-15,2 0 0 16,-4 0 0-1,-2 0 16 1,2-2-16-16,-2-4-8 0,0-2 0 16,-3-4-40-16,1-2-56 0,-3-2 104 15,4 0-48-15,-4-3-56 16,3 1 104-1,-2 2 8-15,-1 1 0 0,3 1 0 0,-1 1-8 16,3 3-40-16,0-1 32 16,2-4-8-16,1-3-96 0,4-2-48 15,-1-6 72-15,4-4-16 31,3-4-48-31,0-2 72 0,0-1 72 16,0 6 8-16,0 1-8 16,0 7 0-16,0 8-8 15,3 2 16-15,-3 7-8 0,4 0 8 16,-4 2 0-16,5-2 8 15,-1-1 0 1,3 0-8-16,4-1-16 0,4-5-40 31,-1 4 48-31,6-4-48 0,2-1-24 0,2 3 72 16,-1 0 0-16,1 3 0 0,4 1 0 15,1-2 0 1,1 2 0 0,6-2 0-16,4-1-8 0,2 0 0 0,5 0 8 15,3 0 8-15,-1 2-32 16,-2 4 24-16,-2 0 16 15,-3 4 40-15,0 0-48 16,-8 4 0 0,4-2-8-16,0 2 8 15,0 2 80-15,6-3-72 0,0 4 0 16,2-1 88-16,0 0-8 31,-6 2-72-31,-1 0-8 0,1 0-8 16,-1 0 8-16,-2 2 0 15,3 0 0-15,-2 0 80 0,2 0-40 16,-1 0-40-1,-1 0 32-15,-4 0-24 0,5 0-8 16,-3 2 72-16,-4 2-24 0,5-2 64 16,-1 2-112-16,-4-2 0 31,2-2 80-31,0 2-72 0,-2-1 40 0,2-1-48 15,-3 0 48-15,1 2-48 16,-3-2 64-16,0 0-64 16,-3 0 48-16,1 0-48 15,1 0 48-15,-2 0-56 16,1 0 8-1,1 0 48-15,1 0-48 0,0 0 0 16,0 0 64-16,1-2 0 16,-2 1-16-16,1-1 24 0,0 2-16 15,-3 0 16-15,3 0-32 0,0 0 16 31,0 0-48-31,2 3-8 16,-4 3 8 0,1 3-8-16,-3-1 0 0,0 0 0 0,-3-1 0 15,-1 2 0-15,-3 1 0 0,0-2 8 16,-4 2-16-16,1 0 0 31,1 2 8-31,-1 0 56 0,1 2-56 16,-2 0 40-16,2 2-48 15,-3 0 16-15,0 0-8 16,-1 0 0-1,-1 2 8-15,-1-2-8 0,1 2-8 0,-5 0 48 32,2 3 8-32,-3 0-40 0,2 1-8 15,-4 3 72-15,-1-3-72 16,1-1-8-16,-3 2 8 0,0-1-8 15,0-1 16-15,0 2-16 0,0 1 0 16,0 2 8 0,0 1 8-1,-8 1 32-15,-4 0-40 0,-2-3 0 16,-1-1 65-16,2 1-65 15,-6-3 8-15,-2-1-16 16,2 2 48-16,1-3-48 0,-3-2 8 16,6-2 0-1,-2-2 0-15,2 0 48 16,1-2-48-16,-3 1-8 0,1 0 8 15,-2 4 0-15,1 0-8 16,-3 2 0 0,-2 0 0-16,2 3-16 0,-1 3-48 0,2-3 64 31,1-3 0-31,2 2 0 0,-2-6 0 15,5 2-48 1,-3-6-16-16,3 2 7 0,2-3 9 16,0 1-32-16,-2 2 24 0,1-1 40 15,1 2-72-15,3-4 40 31,-2 0 48-31,4-5 0 0,4 0 8 16,1-5 40-16,1 2-48 16,0-2 16-16,0 0 64 15,-4 0-32-15,4 0 32 0,-3 0-24 16,2 0 49-1,-1 2-9-15,-3 2-96 16,2-2 0-16,0 2-16 16,1-2-32-16,-1 0 32 0,3-2-40 15,0 2 31-15,-2-2-23 16,2 0 40-16,0 0-8 0,0 0-32 15,0 0-104 1,0 0-384-16,0 0-832 16,-3-6-1929-1</inkml:trace>
  <inkml:trace contextRef="#ctx0" brushRef="#br0" timeOffset="247136">22150 7187 2528 0,'0'0'2857'0,"0"0"-1905"0,0 0-488 16,0 0 616-16,0 0 264 15,0 1-471-15,0-1-409 16,0 2-128-16,0-2-72 0,0 5 16 15,0-1-104 1,0 6-72-16,0 4-16 16,0 4-40-16,-3 0 8 0,-1 2 16 15,1-2-64-15,-2 1 0 16,5 0 0-1,-6 1 8 1,4 7-16-16,-1 5 16 0,0 8-16 31,3 12 0-31,0 12 0 0,0 28 0 0,0 35 40 0,0 27-32 16,11 10 0-16,-3-10-8 0,-3-15 0 31,-5-20 0-15,0-4 0-16,0-19 24 0,0-17-24 0,0-23-8 15,-2-8 8-15,-1 4 56 16,3 1-56-16,0-4 8 0,0-8 64 15,0-15-16 1,0-8-56-16,0-10 0 0,0-4-56 0,0-4-16 31,3 0-56-31,-3 0-96 16,2 0-40-16,-2-42-608 15,0-2-1857-15,0-4-4432 0</inkml:trace>
  <inkml:trace contextRef="#ctx0" brushRef="#br0" timeOffset="248196">22068 7295 1640 0,'0'0'1040'0,"0"0"-248"15,0 0 721-15,0 0 47 0,0 0-272 16,0 0-504-16,-23-24-192 15,23 24-23-15,-3 0 31 16,1 0-104-16,-3 0-168 0,0 6-256 16,-1 8-64-16,-2 8 224 15,-3 6-112 1,-1 2-56-16,1 0-64 15,0-4-136-15,3-3 40 16,1-3 40 0,-1-4 48-16,5-5-112 0,0-4 8 0,1-3-64 15,2-4 168-15,0 0-48 0,0 0-48 31,0 0-152-31,0-2-24 16,0-11-160-16,0-2-353 16,0-4 313-16,0-5 120 0,2 1 8 15,7-5 288-15,-1-2-32 16,4 1 96-16,1 1 56 15,-2 4-48-15,-1 5 0 16,-2 4 40-16,0 5 24 16,-5 4-64-16,2 3 0 15,-5 3 8-15,0 0 40 0,0 0-56 16,0 0 0-1,1 0 0 1,9 0-104-16,1 0 88 0,6 9 16 0,2 1 152 16,0 5-72-1,4-2 40 1,-2 3 224-16,-2 0 40 0,1 3-96 0,-4-4-31 0,0 2-97 15,-3-4-32-15,0 2-8 16,-2 0-32 0,-4 10-88-1,-1-3-1121-15,-6-3-4008 0</inkml:trace>
  <inkml:trace contextRef="#ctx0" brushRef="#br0" timeOffset="250713">21940 7096 4088 0,'0'0'1161'16,"0"0"-809"-16,0 0 368 15,0 0-152 1,0 0 16-16,0 0-208 0,0 0-88 16,-86 19 128-16,69-19 48 15,-3 0-128-15,-4 0 17 0,-3 0-81 16,-1 0-80-16,-3 0-128 15,6 0 48 1,0-8-8-16,3-1-88 16,-1-3 64-16,1 1-80 0,-3-6 0 15,3 0 96-15,-1-4-88 16,-3-1 0-1,2-2 64-15,1 1-16 0,1-2-56 16,-2 1-80 0,6 2 72-16,0 2-40 15,0 0 48-15,4-1-72 16,-1 4 64-16,2-3-48 0,4-3-32 0,1 4-32 15,-1 0 56-15,3 4-64 16,4 0 8-16,-2 6 40 31,4-1-16-31,0-1-64 0,0 1 72 16,0-1 0-16,12-2-32 15,3-2 47-15,4-2 57 0,2 0-40 16,0-2 56-16,5-1 8 16,3-2 72-16,2 0-80 31,6 0-56-31,8-1 48 0,9 2 0 0,4 3 8 15,5 2-16-15,0 2 16 32,-5 6 56-32,0 0 121 0,-5 6-161 0,-1 0 224 0,1 2-40 15,-1 0-32 1,4 0 40-1,1 4-32-15,1 8-16 16,-1 2-56-16,1 2-96 0,-3 0 40 0,1 0-40 16,-3 0 0-16,1 0 56 0,-4-3-16 15,3-2 56-15,-4-3 64 31,-1 0 104-31,4-2 8 16,-2 0 16-16,-3-2-136 0,4 2-48 16,1-2-48-16,0 2 40 15,-2 2-96-15,-3 0 8 0,3 0-8 16,-7 3 0-16,4 0-8 31,-2 1 8-31,-1 1-8 0,1-4 0 16,-8 3 0-16,4-1 0 15,-1 0 8 1,0 2 8-16,2-1-16 0,0-1 40 0,4 4-32 15,-4-5-8-15,3 2 8 32,-3-4 0-17,0-2 8-15,0-2-16 0,-8-2 16 0,0-1-8 16,-2-1 8-16,2 0 32 0,-7 0-48 0,-1 0 0 15,1 0-8-15,-1 2 8 16,-3 0 8 0,1 0-8-1,-1 0 0-15,-1-2 8 0,-2 3 0 16,2-3 8-16,1 2-8 15,0 0-8-15,1 0 0 0,-2 2 0 16,-2 0-8-16,2 2-8 0,-2 1 16 31,2 2-8-31,-5-1-8 16,-3 2 16-16,1-2-8 0,-7 2-48 15,1 0-64-15,-2 2-16 16,-2-2 8-16,-4 2 112 0,-1 2 16 16,0 0 8-16,0 4 120 31,-3 5 56-16,-16 0-128-15,-4 3 40 0,-8 2-24 0,-9 2-16 16,1-1 16-16,-6-5-16 0,-2-3-48 16,0 0 0-16,-6-7 88 15,0 0-96 1,-4-3 0-1,-1 2 32-15,-3-3-32 0,-4-1-80 16,-3 0 32-16,-3-3 40 16,-1-4-56-16,-3 0 48 15,4-2-32-15,3 0 48 0,7 0 0 16,1 0 96-16,10-2-96 15,8-4 168 1,0 2-168-16,4 0 112 0,-1 1 16 16,-3 3 0-16,-3 0-128 15,-2 0 0-15,-2 0 0 16,2 7 8-16,1 1-8 0,2-4 0 15,2-2 40 1,0-2 0-16,2 0-40 16,-2 0 0-16,1-4-120 0,-1-6 112 15,2 0 0-15,0 0-40 16,1 2 0-16,0 2 32 15,-3 0 16 1,3 0-64-16,2 0 56 16,-2 2-56-16,2-2 56 15,-3-1-8-15,3 2-56 0,-2-1 72 16,2 2-80-1,1 0 72-15,4 2-72 0,1 2 16 0,4 0 24 16,3 0 40-16,1-2 8 31,4 2-8-31,-1 0-8 16,3 0 8-1,-3 0-8-15,1 0-48 0,7 0-80 0,0-2 72 16,5 2 64-16,2-2 0 0,5 2-72 16,0 0-160-16,0 0-360 31,0-3-560-31,2 1-873 0,12-2-783 0,-2 2-2361 15</inkml:trace>
  <inkml:trace contextRef="#ctx0" brushRef="#br0" timeOffset="255696">23466 10281 56 0,'0'0'912'15,"36"-96"-584"-15,-11 15-328 0,-5 10-592 16</inkml:trace>
  <inkml:trace contextRef="#ctx0" brushRef="#br0" timeOffset="257169">21764 13941 160 0,'0'0'64'0,"0"0"384"0,0 0 336 16,0 0-48-16,0 0-64 15,0 0-144-15,0 0-272 0,0 0-168 16,0 0-88-16,0 0 0 16,0 0 0-1,0 0 200-15,0 0 280 16,0 0 225-16,0 0 143 0,0 0-64 15,0 0-216-15,0 0-304 16,0 0-256-16,0 0-8 0,0 8-712 16,0 1-800-16,0 2-1193 0</inkml:trace>
  <inkml:trace contextRef="#ctx0" brushRef="#br0" timeOffset="258143">21761 13962 2344 0,'0'0'1224'15,"0"0"-696"-15,0 0-8 16,0 0 601-16,0 0 143 0,0 0-368 15,0 0-256-15,-113 109-16 32,105-67-151-32,3 8-145 0,5 9-120 15,0 3-72-15,0-2 16 16,16-4-152-1,10-6-208-15,-2-8-112 0,26-4-641 0,-6-11-583 16,-4-12-1184-16</inkml:trace>
  <inkml:trace contextRef="#ctx0" brushRef="#br0" timeOffset="259196">24236 13840 5641 0,'0'0'2304'0,"0"0"-2304"15,0 0-48-15,0 0 48 0,0 0 48 16,0 0 88-16,0 0 16 31,115 118 48-31,-97-80-48 16,-7 9-64-16,-8 1-88 0,-3 22-256 15,-14-11-760-15,-10-12-1200 0</inkml:trace>
  <inkml:trace contextRef="#ctx0" brushRef="#br0" timeOffset="263126">3249 7066 5417 0,'0'0'2800'15,"0"0"-1063"1,0 0-529-16,0 0-64 0,0 0-104 15,-23 0-95-15,17 0-81 16,1 0-240-16,0 0-184 0,3 0-144 16,2 0-32-1,0 0-40-15,0 0-72 16,0 0-40-16,0 0 0 31,0 0-40-31,0 0-8 16,0 0 48-16,0 0-32 0,0 0-24 15,0 0-48-15,0 0-8 16,0 0-8-16,-1 3-1112 0,-3 7-2665 15,-7-3-5097-15</inkml:trace>
  <inkml:trace contextRef="#ctx0" brushRef="#br0" timeOffset="269362">7070 8687 472 0,'0'0'616'0,"0"0"-72"0,0 0 144 15,0 0-168-15,0-2-216 0,0 2-248 31,0-2-56-31,0 2-160 16,0 0-48-16,0 0-168 16,0 0-464-16,0 0-256 0</inkml:trace>
  <inkml:trace contextRef="#ctx0" brushRef="#br0" timeOffset="269549">7070 8687 176 0,'0'22'584'0,"0"-22"192"16,0 0-224-16,0 2-376 15,0 0-176 1,0 0-328-16,0 0-704 0</inkml:trace>
  <inkml:trace contextRef="#ctx0" brushRef="#br0" timeOffset="272617">8050 9489 1296 0,'0'0'832'16,"0"0"-40"-1,0 0 152-15,0 0-95 0,0 0 63 16,-16-10-56-16,14 10 32 0,2 0-152 15,0 0-248-15,0 0-208 32,0 0-200-32,0 0-80 0,0 0 0 15,0 0-160-15,0 0 8 16,0 0-32-16,0 0-64 15,0 0 88-15,0 0 56 0,0 0 24 16,0 0 0-16,0 0 0 16,0 0 80-1,0 0 0-15,0 0-8 0,0 0 8 16,0 0-488-16,0 0-1832 15,7 0-2505-15</inkml:trace>
  <inkml:trace contextRef="#ctx0" brushRef="#br0" timeOffset="280167">15545 11379 904 0,'0'0'480'0,"0"0"240"16,0 0 152-16,0 0-24 16,0 0-112-1,0 0-247-15,0 0 7 0,0 0-96 0,0 0-64 16,0 0-96-16,0 0 32 15,0 0 24-15,0 0-88 0,0 0-144 16,0 0-64-16,0 0-80 16,0 0-16-16,0 0 32 15,3 0 0-15,-1 0 56 0,4 0-40 16,-3 3 48-16,1-3 72 31,2 0 8-31,4 2 8 0,-2 0 32 0,3 0 16 16,4-2-16-16,-2 2 72 15,3 0 32-15,-3-2-40 16,-2 2-56-16,0-2-40 0,-3 0 16 31,0 0-40-31,-3 0-48 16,0 0 48-16,2 0-56 0,-3 0 64 15,3 0-64-15,3 0 64 0,-4 0-64 31,2 0 56-31,-3 0-8 0,0 0-48 0,-4 0 40 16,-1 0-24 0,4 0 88-16,-4 0 56 15,0 0-63-15,0 0-105 0,0 0-457 16,0-6-1423-16,-10 0-4153 0</inkml:trace>
  <inkml:trace contextRef="#ctx0" brushRef="#br0" timeOffset="288635">17614 5815 3120 0,'0'0'1360'0,"0"0"-703"15,0 0 559-15,-4 0 304 0,4 0-368 16,0 0-527-16,0 0-289 31,0 0-40-15,0 0-24-16,0 0-16 0,0 0-112 0,0 0-128 15,18 0 32-15,13 0 8 16,12-2 40-16,17-3 96 0,14-2 88 16,27-1 0-16,29 2-16 31,27 0-8-31,9 3-192 15,-9 3 48-15,-31 0-56 0,-36 2 88 16,-22 7 16-16,-10 3-88 0,12 2 8 16,7 4 24-16,6 2 40 0,-7-1-40 15,-9-4-8 1,-7-2-40-1,-7-5-48-15,-7-2 8 16,-4-5 40-16,-4-1 16 0,-5 0-72 16,-9-11-952-16,-13-6-3361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3-05T03:24:19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12277 10301 0,'0'0'359,"-36"0"-328,36 18-16</inkml:trace>
  <inkml:trace contextRef="#ctx0" brushRef="#br0" timeOffset="1259">11871 10301 0,'0'0'94,"18"0"-78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06:00.2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8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1" timeString="2022-03-07T03:16:38.843"/>
    </inkml:context>
  </inkml:definitions>
  <inkml:trace contextRef="#ctx0" brushRef="#br0">9224 6216 3168 0,'0'0'2961'15,"0"0"-1969"1,0 0-840-16,0 0-144 0,39 12 40 15,-1-1 368-15,24-1 520 16,35-1-55-16,42 2-193 0,35-5 424 0,-14-4-128 16,-31-2-552-16,-42 0-256 31,-32 0-176-31,32 0-432 15,-17 0-1800-15,-9 0-4954 0</inkml:trace>
  <inkml:trace contextRef="#ctx0" brushRef="#br0" timeOffset="1296">16176 6056 1640 0,'0'0'2376'0,"0"0"-991"0,0 0 199 16,0 0 56-16,0 0-167 16,-34-18-345-1,34 18-360-15,0 0-224 0,0 0-264 0,10 0-280 31,29 0 0-31,40 11 272 0,47 4 496 16,50-5-279 0,21-4-297-16,-13-6-144 0,-40 0-48 15,-30 0-1497-15,-34 0-2808 0,-30 0-3120 16</inkml:trace>
  <inkml:trace contextRef="#ctx0" brushRef="#br0" timeOffset="10396">7404 4620 440 0,'0'0'1200'0,"0"-2"-568"15,0 2-32-15,0-2 336 0,0 2 137 16,0 0-321-16,0 0-336 16,0 0-152-16,0 0 48 0,0 0-8 15,0 0-152 1,0 0-144-16,0 0 48 15,0 0 16-15,0 0 104 16,0 0 16-16,0 0-48 0,0 0-40 16,0 0-16-16,0 0 8 15,0 0-88-15,0 0-8 0,0 0 8 31,0 0-16-31,0 0 8 16,0 0-16-16,0 0 8 0,0 0 8 16,0 0 0-16,2 0 8 15,12 0 128-15,5 0 312 16,6 0-64-16,4 0 41 0,-2 0-9 31,-1 0-168-15,-3 0-64-16,-1 0 0 0,-2 0 0 0,1 0 40 15,-4 0-168-15,3 2 40 16,-4 2-48-16,3 0-40 0,2 2 56 15,4-1-16-15,-1 0-32 16,5 1 72 0,-5-2-16-16,5 0-24 15,-1-2 16-15,1 0-48 16,-2-2 40-1,4 0-32-15,-4 0 24 16,2 0 0-16,4 0-48 0,-4 0 8 16,-2 0 8-16,1-2-8 15,-1 0 0-15,-1 2 0 0,-4 0-8 31,-2 0 8-31,-2 0-8 0,-1 0 40 0,1 0-32 0,-2 0-16 16,2 0 16-16,-2 0-16 0,-1 0 16 31,-1 0-8-15,-1 0 0-16,2 2 0 0,-6 0 8 0,4 2-8 15,3 1 0-15,-4-1 8 16,4-1-8-16,2 1 8 0,1 0-8 16,5-2 8-1,2 0-8 1,-2 0 0-16,1 0 16 15,-6 0-8-15,-1 0 0 0,-4 1-8 16,-6-3 0-16,-1 2 0 16,-4-2 0-16,-3 0 16 0,0 0 96 15,0 0 88-15,0 0 136 31,0 0 0-31,0 0-96 16,0 0-24-16,0 0-40 0,0 0-24 0,0 0-24 16,0 0-32-16,0 0-96 15,3 0-312-15,2 0-1904 0,-5 0-5938 16</inkml:trace>
  <inkml:trace contextRef="#ctx0" brushRef="#br0" timeOffset="13954">876 3603 8185 0,'0'0'2593'15,"0"0"-1153"-15,0 0-72 16,0 0 209-16,-32 0-57 0,29 0-528 16,0 0-584-16,3 0-408 15,-2 12-296-15,-1 16-80 31,3 17 272-31,0 13 104 0,-4 10 8 16,4 0-8-16,0-2-8 0,0-8-168 16,0-5-264-1,0-9-48-15,0-9-120 0,0-8 104 16,0-7-120-16,0-6-113 15,0-6-215 1,0-8-792-16,0 0-1409 0,0 0-2616 16</inkml:trace>
  <inkml:trace contextRef="#ctx0" brushRef="#br0" timeOffset="14562">771 3622 5297 0,'0'0'2280'31,"0"0"-1648"-15,0 0-152-16,0 0-40 0,0 0-151 0,0 0 23 15,0 0-24-15,125-11-88 0,-90 11-96 16,1 0 8-16,-9 11 240 0,-1 2-56 16,-3 6-96-1,-4 0-72 1,-4 4 48-16,-7 3 40 0,0 2-96 15,-8 6 40-15,0 4-16 16,-5 2-56-16,-16 2 64 0,-3-2-8 16,-5-4-144-16,0-6-104 15,-1-5 32 1,-5-7 72-16,-1-6 0 15,-1-5-8-15,3-3-88 0,5-2 96 16,7-2 112-16,9 0 96 16,3 0-32-16,10 0-48 0,0 0-128 15,0 0-104-15,0 0-168 31,11 0 8-31,12 0 184 0,6-4 80 16,5 1 56-16,1-1 0 16,1 4-40-16,0 0-8 0,-1 0-8 15,2 0 0-15,0 0-624 31,12 4-1152-31,-15 3-1457 16,-4-2-3503-16</inkml:trace>
  <inkml:trace contextRef="#ctx0" brushRef="#br0" timeOffset="15004">1303 4006 1200 0,'0'0'1432'0,"0"0"-200"0,0 0-247 16,0 0-57-16,0 0-56 15,97 2-152-15,-83-13-64 0,-3-4-8 32,-6 2-48-32,-3-6-71 15,-2 4-49-15,0-2 192 16,-7 2-120-16,-12 0-240 0,-10 1-80 15,-5 4-152 1,-3 6-8-16,3 2 88 0,3 2-80 0,5 0-80 16,2 16-104-16,6 4 24 31,6 2 80-16,0 4 0-15,9-1 8 0,0-3 48 16,3-1-56-16,0 0-56 0,0-6 0 16,16 0-88-16,3-5-368 0,27-9-936 15,-6-1-945 1,-3 0-1552-16</inkml:trace>
  <inkml:trace contextRef="#ctx0" brushRef="#br0" timeOffset="15615">1500 3784 3384 0,'0'0'1561'16,"0"0"-169"-1,0 0-120-15,0 0 224 0,0 0-655 16,0 0-441-16,0 0-192 15,-83 132 80-15,72-87-48 0,5-7-144 32,6-4-40-32,0-8-56 0,0-9 0 0,3-4-128 0,8-5-24 15,4-6-112-15,1-2 8 16,0 0-56-16,5-10 96 0,2-12-192 31,-6-5-289-31,1-1 65 16,-7-2-32-16,-3 0 136 0,-4 4 528 15,-4 4 32-15,0 2 232 16,0 5 176-16,-4 0 128 31,-2 7 0-31,1 0-128 0,0 7-47 16,4 1 47-16,-4 0 48 15,3 0-48-15,1 0-80 0,-3 1-104 31,4 11-56-31,-1 8-48 0,1 7 40 0,0 2-40 16,0 6 0-16,0 1-80 0,0 2-64 0,0 1 56 16,1 4-8-1,6 1-16 1,-1 2-40-16,4 2-8 0,0 1-128 15,-2-6-64-15,3 0-208 16,2-7 96-16,0-6 104 16,3-7 104-1,-6-4 8-15,-1-8 16 0,-4-4 8 16,-1-3 72-16,-1-4 0 15,-3 0 120-15,0 0 104 0,5 0 64 16,1-13 16 0,9-12 128-16,2-19 240 0,16-49-672 15,-4 9-1416-15,-5 0-4193 0</inkml:trace>
  <inkml:trace contextRef="#ctx0" brushRef="#br0" timeOffset="16771">1676 3824 464 0,'0'0'4697'0,"0"0"-3577"15,0 0-336-15,0 0 56 16,0 0-632-16,11 0-160 15,15 0-48-15,9-4 720 0,9-8-95 16,3-2-9-16,-2-2-112 16,-3-2 8-16,-3-1-32 0,0 0 88 15,-2 0-288 1,-7 0-96-1,1 1 16-15,-7-1-128 0,-3 6-72 16,-3-1-280-16,-3-4-1048 0,-9 6-1689 16,-6-1-3352-16</inkml:trace>
  <inkml:trace contextRef="#ctx0" brushRef="#br0" timeOffset="17058">2021 3449 3592 0,'0'0'2753'16,"0"0"-2249"-16,0 0-376 0,0 0 536 15,0 0-32-15,0 0-272 16,131 0-48-16,-97 0-24 15,0 0 73-15,-3 4 7 0,-7 2-240 32,-6 3 128-32,-5 0 48 0,-4 3 80 15,-4 1-64-15,-5 2 32 16,0 7-8-16,0 3 0 0,-16 5-344 15,-10 4-152-15,3-6-2080 0,4-15-4402 16</inkml:trace>
  <inkml:trace contextRef="#ctx0" brushRef="#br0" timeOffset="17486">2469 3028 5537 0,'0'0'1016'15,"0"0"-104"-15,0 0 48 0,0 0-248 16,0 0-215-1,127-46-281 1,-101 38-160-16,-3 1-56 16,-4 7-745-16,-8 0-1743 0,-11 7-2577 15</inkml:trace>
  <inkml:trace contextRef="#ctx0" brushRef="#br0" timeOffset="17822">2369 3242 4729 0,'0'0'2464'16,"0"0"-1912"-16,0 0-144 0,0 0 504 15,0 0-471-15,-10 87-353 32,10-76-88-32,0-2-297 15,3-3-527-15,4-6-320 0,-1 0-424 16,0-2 664-16,6-17 375 15,4-2 65-15,2-3 248 16,4-4 216-16,6 1 536 0,2 3 185 31,6 0 95-31,1 4-112 16,0 4 24-16,0 4-264 0,-4 7-160 15,-6 5-264 1,-4 0-40-16,-9 0 0 0,-2 7 48 16,-6 7-48-1,-6 2-184-15,0 7-576 0,-18-8-1352 31,-1-2-2177-31</inkml:trace>
  <inkml:trace contextRef="#ctx0" brushRef="#br0" timeOffset="18157">2528 3138 1536 0,'0'0'2944'0,"0"0"-1983"15,0 0-561-15,0 0 328 16,0 0 72-16,-37 106-192 0,28-72-328 16,1-4-176-1,-4-2 8-15,4-7-112 0,0-5-8 16,2-8-128-1,4-4-72-15,2-4-312 16,0 0-248-16,0 0-232 16,3 0-561-16,13-10 961 0,7-2 440 15,0-2 144-15,1 1 16 16,0 4 176-16,-6 3 168 0,-2 2 64 31,-5 2 89-31,-8 2-201 16,2 0-48-16,-1 2 104 0,-4 10 192 15,0 4 72-15,0 2-112 16,-9 6-488-16,-10-2-16 15,-15 8-1144 1,3-6-1201-16,4-4-319 0</inkml:trace>
  <inkml:trace contextRef="#ctx0" brushRef="#br0" timeOffset="18475">2406 3500 544 0,'0'0'1824'0,"0"0"-224"31,0 0-15-31,0 0-617 0,0 0-664 0,0 0-296 16,0 0 344-16,0 49 144 16,6-30-72-1,-3-2-112-15,2 1-56 16,-2-4-136-16,1-3-120 0,-4-5 0 0,0-5-248 15,1-1 8-15,-1 0-16 16,7-5-216-16,-1-14 32 16,9-9 440-1,6-6 112-15,5-2-104 16,4 2 80-16,6 2 40 0,-1 6 80 15,4 7 280-15,-7 8-144 16,1 5-192-16,-7 6-152 31,-9 0 0-31,-1 2-24 0,-11 11 24 16,-5 8 184-16,0 3-184 15,-5 2-72-15,-33 8-1048 0,7-5-1176 16,-3-10-721 0</inkml:trace>
  <inkml:trace contextRef="#ctx0" brushRef="#br0" timeOffset="18747">2569 3503 3208 0,'0'0'1697'0,"0"0"-1073"0,0 0 104 0,0 0 232 16,0 0 48-16,0 0-256 15,0 0-327-15,0 0-225 16,0 117-200-16,6-107-120 31,4-5-777-15,-2-5-919-16,2 0 384 15,1-3 479-15,0-16 209 0,-3 2 744 16,0-2 184-1,-3 8 336-15,-1 5 289 16,-4 6 79-16,3 0-472 16,-2 0-416-16,1 0-168 0,6 0 48 31,3 0-224-31,-1 0-833 0,0 0-1631 0</inkml:trace>
  <inkml:trace contextRef="#ctx0" brushRef="#br0" timeOffset="18949">2805 3240 6337 0,'0'0'648'0,"0"0"-304"15,0 0 200-15,0 0-56 16,0 0-40-16,116-60-248 0,-89 45-200 15,-1-2-312-15,-3 5-1088 16,-12 3-72-16,-9 0-433 0,-2 5 81 16</inkml:trace>
  <inkml:trace contextRef="#ctx0" brushRef="#br0" timeOffset="19151">2961 3100 680 0,'0'0'1928'0,"0"0"-208"16,0 0-519-16,0 0-457 16,0 0-536-1,0 0 0-15,-6 68 664 16,6-30-48-16,0 7-96 0,6-1-231 15,2-1-217-15,4 0-152 16,-1-3-72-16,5-6-8 0,-3-2-48 16,5-4-72-16,-2-4-240 15,0 1-465 1,-6-8-975-16,-2-4-1185 0</inkml:trace>
  <inkml:trace contextRef="#ctx0" brushRef="#br0" timeOffset="19544">2821 3441 3752 0,'0'0'3201'0,"0"0"-2153"0,0 0-488 16,0 0-32-16,0 0-199 15,0 0-249-15,0 0-80 0,0 0-201 16,103-56-351 0,-95 76 160-16,-3 6 392 15,-3 0 184-15,-2-6-48 16,0-4-16-16,0-7 72 0,0-8-120 31,4-1-72-31,5 0-512 16,7-12 424-16,6-8 16 0,4-4-40 15,5-2-320-15,-1 2-120 0,1 4 320 31,-7 6 136-31,-1 6 96 0,-5 4-112 0,-5 4-72 0,-2 0 112 16,-1 0 72-16,-2 6 0 16,3 2 0 15,-6 6-568-31,1-4-1441 15,-6-2-767-15</inkml:trace>
  <inkml:trace contextRef="#ctx0" brushRef="#br0" timeOffset="19732">2950 2933 4544 0,'0'0'1689'0,"0"0"-1217"0,0 0-192 31,0 0-88-31,0 0 448 16,0 0-136-16,0 0-248 0,66 103-160 16,-40-73-96-16,-5-4-2104 0</inkml:trace>
  <inkml:trace contextRef="#ctx0" brushRef="#br0" timeOffset="20970">3501 3808 6105 0,'0'0'1800'0,"0"0"-1264"31,0 0-224-31,0 0-208 0,0 0-16 15,22 10-88-15,2 4 232 16,7 4 49-16,5 4 135 0,4 7-80 16,2 1-104-16,0 0 16 15,3 4-8-15,2-2-144 31,-5 2-88-31,-3-4 56 0,-5-6-56 16,-8-6 40-16,-9-4 8 0,-9-8-48 16,-3-2 0-16,-5-4-8 0,0 0-80 15,-5-4-384 1,-12-12-1297-16,-3 0-4552 0</inkml:trace>
  <inkml:trace contextRef="#ctx0" brushRef="#br0" timeOffset="21323">3841 3862 2696 0,'0'0'2953'15,"0"0"-2089"-15,0 0-800 16,0 0 480-16,0 0 296 0,65 67-56 15,-42-40-200-15,1 3-223 16,-5 0-113-16,4 0-144 31,-10-4-56-31,4-1 48 0,-8-7-40 16,-1-4 16-16,-2-5-64 15,-6-2 48-15,0-5 152 0,0 0 672 16,0-2 544-16,-14 0-416 0,-9 0-679 31,-5 0-329-31,-30 0-417 16,10-2-1343-16,1-5-3241 0</inkml:trace>
  <inkml:trace contextRef="#ctx0" brushRef="#br0" timeOffset="55787">10225 3802 280 0,'0'0'920'0,"0"0"-384"16,0 0-32-16,73-102-144 16,-52 75-96-16,-7 4-48 0,-2-3-216 15,-3 5-144-15,-7 5-1800 16</inkml:trace>
  <inkml:trace contextRef="#ctx0" brushRef="#br0" timeOffset="57516">10758 2967 1040 0,'0'0'1904'16,"0"0"-1200"-16,0 0-56 16,0 0 137-16,0 0-289 0,0 0-312 15,0 0-168-15,0 0 0 31,0 0 32-31,0 0 72 16,0 0 40-16,0 0 0 0,0 0 24 16,0 0-56-16,0 0-72 0,0 0-56 15,0 0-64-15,0 0 16 16,0 0 40-16,0 0 0 31,0 0 0-31,0 0 8 0,0 0-16 16,0 0 8-16,0 0 8 15,0 0 8-15,0 0 80 0,0 0 48 16,0 0 112-16,0 0-8 15,0 0 64-15,0 0-72 32,0 0-48-17,0 0-16-15,0 0-48 0,0 0-40 0,0 0-72 0,0 7 8 16,-8 11-8-16,-3 6 96 0,-4 2-56 15,-1 4-40-15,0 0 8 16,-2-1 40 0,5-8 16-1,2-5-16-15,4-6 48 0,3-4 0 16,4-4-96-16,0-2 0 0,0 0-8 15,0 0-64-15,0 0-16 0,0 0-136 16,0 0-240-16,4-4-168 31,8-2 392-31,1-4 168 16,4 0-40-16,-5 0-80 31,1 4 16-31,-2 0-40 0,-1 5 16 0,-2-1 32 0,-8 2 32 0,3 0 0 16,-3 0 0-16,0 3 24 31,0 13 56-31,-3 6 48 0,-12 3-288 15,1-1 0-15,4-3 56 32,-1-4 136-32,7-9 96 0,0-7 288 31,4-1-64-31,0 0-64 0,0 0-160 0,0 0-24 15,0 0-264-15,0 0-393 0,0 2-439 16,4 9-368-16,1 3-80 0</inkml:trace>
  <inkml:trace contextRef="#ctx0" brushRef="#br0" timeOffset="57636">10692 3368 328 0,'0'0'1176'15,"0"0"-360"1,0 0 232-16,0 0-296 16,0 0-392-16,0 0-360 0,50-103-312 15,-31 54-1040-15,-2 7-632 16</inkml:trace>
  <inkml:trace contextRef="#ctx0" brushRef="#br0" timeOffset="57814">10815 2992 1016 0,'0'0'2736'15,"0"0"-1271"-15,0 0-841 16,0 0-448-16,0 0 56 15,0 0 64-15,0 108 8 0,0-70-120 32,0-4-136-32,0 0-48 0,0-6 0 31,0 1-512-31,3-11-768 15,2-6-1513-15</inkml:trace>
  <inkml:trace contextRef="#ctx0" brushRef="#br0" timeOffset="58082">10849 3036 56 0,'0'0'1056'0,"0"0"-584"15,0 0 152 1,0 0-128-16,0 0-280 0,0 0-112 15,0 0-8-15,122 0-48 16,-106 0-48-16,-1 0-80 16,-4 0 0-16,-3 8 32 0,-3 4 48 15,-2 2 416 1,-3 4 304-16,0-2 249 15,0 4-105-15,-4-2-304 16,-6 1-272-16,-3 2-288 0,2-3-360 16,3-4-2273-16</inkml:trace>
  <inkml:trace contextRef="#ctx0" brushRef="#br0" timeOffset="58268">10886 3225 1400 0,'0'0'2280'16,"0"0"-1552"-16,0 0-159 15,0 0-409-15,0 0-160 16,90-85-160-16,-77 72-1433 0</inkml:trace>
  <inkml:trace contextRef="#ctx0" brushRef="#br0" timeOffset="58532">10886 3225 1320 0,'17'-89'1256'16,"-17"114"-632"-1,-1 7 24-15,-1 4-96 0,-1 2-159 16,1-3-289-16,2-3 24 0,-4-9-128 15,4-7 56-15,0-6 8 16,0-6 72-16,0-4 304 0,0 0 56 31,0 0-48-31,4 0-328 16,13-6 144-16,2-12 96 0,7-7-152 15,8-22-208 1,-4 4-1352-16,-7 3-1593 0</inkml:trace>
  <inkml:trace contextRef="#ctx0" brushRef="#br0" timeOffset="58744">11144 2962 72 0,'0'0'3024'0,"0"0"-1383"15,0 0-601-15,0 0-128 31,0 0-496-31,0 0-232 0,0 0 368 16,-3 118-192-16,-5-69-80 16,-5-4-200-16,2-3-80 15,4-7-280-15,-4-14-840 0,9-12-728 16,2-7-569-16,0-2-143 0</inkml:trace>
  <inkml:trace contextRef="#ctx0" brushRef="#br0" timeOffset="58914">11155 3108 1488 0,'0'0'904'0,"0"0"768"0,0 0-47 31,0 111-641-31,0-67-392 16,0-7-144-16,0-8-448 0,0-11-136 15,0-18-1272-15,17-4-1249 16,0-16 569-16</inkml:trace>
  <inkml:trace contextRef="#ctx0" brushRef="#br0" timeOffset="59053">11407 2996 1528 0,'0'0'1968'0,"0"0"41"0,0 0-169 0,0 0-440 0,0 0-647 16,0 0-345-16,0 0-304 31,-48 82-104-31,32-54-40 16,-2-1-464-16,-6-4-1249 0,4-5-559 15,3-8-2617-15</inkml:trace>
  <inkml:trace contextRef="#ctx0" brushRef="#br0" timeOffset="59303">11225 3056 904 0,'0'0'976'0,"0"0"56"16,0 0 48-16,0 0-167 0,0 0-297 15,35 126-240 1,-28-94-168-16,3 0-104 15,-4-6-88-15,0-1 64 16,6-7-80 0,-6-6 16-16,4-6 32 0,-2-5 16 0,2-1 0 15,3-1 104-15,3-24 136 0,8-28-304 31,-6 2-440-15,-2 6-2601-16</inkml:trace>
  <inkml:trace contextRef="#ctx0" brushRef="#br0" timeOffset="59585">11553 2788 1400 0,'0'0'2240'0,"0"0"-559"16,0 0-361-16,0 0-536 15,0 0-312-15,0 0-272 0,118-60-200 16,-102 60-16 0,-8 0-904-1,-3 5-1136-15,-5 7-2193 16</inkml:trace>
  <inkml:trace contextRef="#ctx0" brushRef="#br0" timeOffset="59893">11512 2962 1112 0,'-5'22'2464'0,"-3"4"-1592"16,2 0-271-16,1 0 23 0,5-8-400 15,0-8-224-15,0-10-608 16,0 0-297-16,16-8 457 15,4-20 440-15,7-6 8 0,2-4-112 16,2-2-16-16,0 5 128 16,-1 5 8-16,-1 7 96 0,-1 6 48 15,-6 8 192-15,-2 5-88 31,1 4-152-31,-7 0-79 16,2 0 31-16,-4 7 16 0,-6 5 32 16,-3 1 8-16,-3 0-32 0,0 6-80 31,-9-6-1121-31,-7 0-1967 0</inkml:trace>
  <inkml:trace contextRef="#ctx0" brushRef="#br0" timeOffset="60311">11624 2854 1432 0,'0'0'1640'16,"0"0"-1272"0,0 0 120-16,0 0-144 0,-52 128-176 15,41-98-168-15,-1-6-568 0,4-4-168 16,2-8-232-16,3-4 376 15,3-6 96-15,0-2-312 16,0 0 600 0,0 0 208-16,11-8 464 15,7-2 152-15,1-2-160 0,-1 2-64 16,-2 0-128-16,-5 4 72 31,-1 2 0-31,-3 2-48 0,-4 2-80 0,0-2-72 0,5 0-32 31,0-2-16-31,5-5-8 16,5 2-80-1,-2 1-152-15,2 2-480 0,-5 4-120 0,0 0 128 16,-4 0 24-16,-2 0 240 0,-7 4 304 16,0 6 56-16,-7-2 416 15,-9 4-416 1,-3-2-160-16,-15 2-176 15,5-2-239-15</inkml:trace>
  <inkml:trace contextRef="#ctx0" brushRef="#br0" timeOffset="60568">11588 3078 912 0,'0'0'960'0,"0"0"192"16,0 0-208-1,0 0-304-15,0 0-327 0,0 0-121 16,-42 102-80-16,42-89-112 16,0-6-64-16,0-5-352 0,0-2-393 15,3 0-327-15,12-5 752 16,8-14 384-1,1-3 0-15,2 0 0 32,3 0 256-32,0 4 136 0,-5 4-16 0,2 2-24 0,-4 6-168 15,-5 2-120-15,-3 4-64 16,-6 0 8-16,-3 7 8 0,-5 10-8 31,0 19-8-31,-10-2-912 16,-11-4-904-16</inkml:trace>
  <inkml:trace contextRef="#ctx0" brushRef="#br0" timeOffset="60751">11629 3148 1016 0,'0'0'2232'0,"0"0"-1152"0,0 0-671 0,0 0-225 0,0 0-24 15,0 0 184-15,-7 119-344 16,7-97-112-16,0-5-424 16,7-13-569-1,1-4-687-15,3 0-87 16</inkml:trace>
  <inkml:trace contextRef="#ctx0" brushRef="#br0" timeOffset="60875">11719 3156 728 0,'0'0'1072'15,"0"0"-160"-15,0 0-184 16,0 0-280-16,0 0-320 15,0 0 160-15,0 0-32 0,0 0-256 16,26 46-1424 0</inkml:trace>
  <inkml:trace contextRef="#ctx0" brushRef="#br0" timeOffset="61139">11947 2960 2056 0,'0'0'1120'0,"0"0"-152"0,0 0-423 0,0 0-329 15,0 0-200-15,106-46-16 0,-88 33-913 16,-3-4-551-16,-4 2-272 16</inkml:trace>
  <inkml:trace contextRef="#ctx0" brushRef="#br0" timeOffset="61277">11947 2960 72 0,'74'-106'1568'16,"-79"119"-600"-16,0 8 40 16,2 5-192-16,0 8-247 15,1 4-73-15,2 4-176 0,0-2-224 16,0-2-48-16,0-4-48 15,0-8 0-15,7-3-336 16,-1-10-777 0,-1-5-1111-16</inkml:trace>
  <inkml:trace contextRef="#ctx0" brushRef="#br0" timeOffset="61660">11960 3110 80 0,'0'0'752'0,"0"0"-488"0,0 0 0 15,0 0 40 1,0 0-304-16,0 0-152 15,0 0-456-15,0 0 344 0,3 79 248 16,-3-79-16-16,3-5 32 16,8-13 392-16,6-4-104 15,4-2-184-15,-2 3-104 16,0 2 8-16,-1 7 0 15,0 9 72-15,-2 3-32 16,2 0 176-16,-7 0 408 16,-3 5 152-16,0 3-176 15,-1 0-272-15,-2-2-136 0,-2-1-96 16,2-3-104-1,1-2-224-15,-3 0-848 16,-1-5-760 0</inkml:trace>
  <inkml:trace contextRef="#ctx0" brushRef="#br0" timeOffset="61858">12040 2765 384 0,'0'0'2984'15,"0"0"-2072"-15,0 0-656 0,0 0 137 32,0 0-105-32,36 29-288 0,-20-14-969 15</inkml:trace>
  <inkml:trace contextRef="#ctx0" brushRef="#br0" timeOffset="65241">10808 3696 3592 0,'0'0'1977'0,"0"0"-1609"0,0 0-360 31,0 0 488-31,0 0 336 16,60-25-312-16,-37 12-312 0,-2-2-120 16,-7 6 24-1,1 1-112-15,-7 2-424 0,0 1-688 0,-7 1-576 16,-1 4-361-16,0 0-7 0</inkml:trace>
  <inkml:trace contextRef="#ctx0" brushRef="#br0" timeOffset="65383">10808 3696 1800 0,'65'-4'2128'0,"-72"14"-863"32,1 4 159-32,1 7-208 0,-1 6-488 15,4 3-352-15,-3 2-176 0,5-2-184 16,0-4-16-16,0-2-384 31,0-8-888-31,0-3-784 0,7-11-1201 0</inkml:trace>
  <inkml:trace contextRef="#ctx0" brushRef="#br0" timeOffset="65616">10912 3714 520 0,'0'0'1536'16,"0"0"-208"-1,0 0 25 1,0 0-353-16,0 0-216 0,0 0-192 0,0 0-184 15,82-69-192-15,-71 69-128 16,-3 0-88-16,2 0-8 0,-4 0 0 16,3 9 8-1,-5 3 0 1,-2 4 0-16,-2 0-88 0,0 8-736 15,0-5-1264-15,-6-2-2513 0</inkml:trace>
  <inkml:trace contextRef="#ctx0" brushRef="#br0" timeOffset="65841">10912 3714 776 0,'17'88'2616'0,"-17"-92"-1311"0,0-2-57 16,8 0-128-1,0-2-424 1,-3 1-256-16,5 4-304 0,-2-1-136 16,-5 4-72-16,-3 0-808 15,0 10-1016-15,0 6-905 16</inkml:trace>
  <inkml:trace contextRef="#ctx0" brushRef="#br0" timeOffset="65963">10926 3886 1560 0,'0'0'1520'0,"0"0"-1064"0,0 0 616 15,0 0 217 1,0 0-81-16,61-34-504 0,-43 12-288 15,0-6-416-15,0-3-104 0,1-6-1392 32,-8 6-1297-32</inkml:trace>
  <inkml:trace contextRef="#ctx0" brushRef="#br0" timeOffset="66291">11029 3718 24 0,'0'0'1008'0,"0"0"-344"31,0 0 224-31,-11 106-192 0,8-72-224 15,0 2-112-15,-4-4-48 16,1-4-80 0,-4-2 9-16,0-3-129 0,-1-3-112 0,-3-8-112 15,-3-3-273 1,6-5-455-16,-7-4 288 15,7 0 200 1,0 0 352-16,3-11 176 0,3-3 64 0,5 1 216 16,0 4-56-16,0 1 48 0,0 1 153 15,6 3 15 1,12 2-8-1,5 2 40-15,4 0 16 16,5 0-240-16,1 0-96 0,-1 9-168 0,2 1-160 16,-3-5-72-16,1-3-1176 15,-6-2-1248-15</inkml:trace>
  <inkml:trace contextRef="#ctx0" brushRef="#br0" timeOffset="67300">11170 3622 3408 0,'0'0'2681'0,"0"0"-1385"15,0 0-248-15,0 0-272 16,0 0-776-16,0 0-136 16,0 32 136-1,0-11 240-15,0 2 41 16,0-1 111-16,0-3-64 0,0-4-112 15,-3-7-168-15,3-4-48 0,0-2 0 16,0-2-368-16,0 0-224 0,0 0-305 31,0 0-247-31,0 0 256 16,0 0 184-1,0 8-240-15,0 2 399 0,0 6 425 0,0 2 120 16,-7 4 136-16,2-2 24 16,5-2-143-16,-3-4 95 0,3-7-112 31,0-5-161-31,0-2 49 15,0 0 112-15,0 0 233 0,0 0 15 16,0 0-104-16,0 0-144 16,0 0-88-1,0 3-72-15,3 3 64 0,4 4 88 0,6 1-8 31,-2 0 16-31,-3-1 48 16,0-1-40-16,2-3 0 16,-4-5-8-16,-1-1-297 0,2 0-111 0,-2-7 152 15,-4-12 64-15,4-5 136 0,-3-2 56 16,2 2 264-1,-2 2 128 1,3 6-136-16,-3 6-111 16,2 6-41-16,1 4-40 0,0 0 48 15,-2 0 96-15,1 14 264 16,0 2 24-16,-2 5-24 0,0-2-192 15,2-1-184 1,-2-4-96-16,1-3-344 16,-1-9-304-16,3-2-256 15,-5 0 7-15,0-19 73 0,1-5 264 16,-1-6 152 0,4-4-176-16,-3 2 584 0,-1 0 88 0,5 4 432 31,-5 3 0-31,0 8 344 15,0 0 257 1,2 4-81-16,4 1-264 16,2-4-360-16,2-1-200 0,6 3-88 0,-5 3-128 0,2 2-8 15,2 7-96-15,-4 2-32 31,0 0-40-31,1 2 88 16,-7 15 88-16,3 3 288 0,-5 3 24 16,-3 3-16-16,0 3-152 15,0 1-56-15,0-4-88 0,0 6-400 16,0-10-1384-16,0-4-2433 0</inkml:trace>
  <inkml:trace contextRef="#ctx0" brushRef="#br0" timeOffset="67493">11378 3850 2784 0,'0'0'2417'16,"0"0"-1769"-16,0 0 16 15,0 0-72-15,0 0-368 0,0 0-224 32,0 0-1400-32,123-88-1697 15</inkml:trace>
  <inkml:trace contextRef="#ctx0" brushRef="#br0" timeOffset="67701">11399 3703 312 0,'0'0'2008'16,"0"0"-1392"-16,0 0 248 0,0 0 153 15,7 121-121-15,2-75-456 16,-2-4-280-16,-2-8 40 16,0-10-40-16,-2-10 96 0,2-9-104 31,-4-3 80-16,1-2 240-15,3-2-160 0,6-18-128 0,12-35-184 0,-6 8-1304 16,3-2-3857-16</inkml:trace>
  <inkml:trace contextRef="#ctx0" brushRef="#br0" timeOffset="67915">11611 3523 3928 0,'0'0'1569'16,"0"0"-1065"-16,0 0 144 16,0 0-48-1,0 0-184-15,0 0-416 0,137-82-240 0,-114 70-1080 16,-10 6-1553-16</inkml:trace>
  <inkml:trace contextRef="#ctx0" brushRef="#br0" timeOffset="68224">11624 3630 1856 0,'0'0'2128'0,"0"0"-951"15,0 0 151-15,-5 106-448 0,5-86-480 16,0-7-288-16,0-6-112 15,0-7-136-15,0 0-208 0,5-16-96 16,11-16 384-16,3-12-304 16,9-3-280-1,2 0 80-15,-2 4 0 16,3 11 287-16,-6 10 145 0,3 10 128 15,-4 8 200-15,-3 4 121 16,-2 0 279-16,-2 0-168 0,-3 6-168 16,-7 4-112-1,-3 2 16-15,-4 6-168 16,0-2-1016-16,0-2-1321 15</inkml:trace>
  <inkml:trace contextRef="#ctx0" brushRef="#br0" timeOffset="68536">11780 3603 4272 0,'0'0'993'16,"0"0"-105"-16,0 0 416 15,0 0-408-15,0 0-560 0,0 0-336 31,0 0-200-15,-51 102-472-16,46-102-608 0,5 0-585 0,0-3-287 16,0-13 416-16,13-2 953 15,1 0 783-15,2 3 0 16,-3 6 439-16,0 3 137 15,-5 1 176 1,2 5-280-16,-3 0 56 0,-1 0 200 16,-1 2-80-16,-2 9-15 0,-3-2-113 15,0 4-128-15,0-1-392 16,0-3-144-16,-10-1-1161 15,-1-3-647-15</inkml:trace>
  <inkml:trace contextRef="#ctx0" brushRef="#br0" timeOffset="68858">11698 3802 1072 0,'0'0'1112'16,"0"0"96"-1,0 0-376-15,0 0-295 0,26 102-241 0,-20-90-160 16,1-6-136-16,-4-4 8 15,-1-2 32-15,1 0 136 16,0-8 240 0,8-14-120-16,1-8-112 15,7-8-120-15,2-2-56 16,2 0-8-16,-1 6 0 0,-1 8 8 15,0 8 64 1,-6 10 40-16,1 8 72 0,-5 0-176 16,-3 9 72-16,0 16 160 0,-4 5 40 31,-4 2-64-31,0-2-216 15,0 2-600-15,-4-10-840 0,-5-8-1377 0</inkml:trace>
  <inkml:trace contextRef="#ctx0" brushRef="#br0" timeOffset="69058">11834 3750 1400 0,'0'0'2016'0,"0"0"-984"0,0 0 121 0,0 0-313 31,0 0-352-31,0 120-408 0,0-102-80 15,0-7-1096-15,1-9-1385 16</inkml:trace>
  <inkml:trace contextRef="#ctx0" brushRef="#br0" timeOffset="69136">11882 3824 208 0,'0'0'1776'0,"0"0"-1024"31,0 0 128-31,0 0-176 16,0 0-335-16,0 0-369 15,0 0-1697-15</inkml:trace>
  <inkml:trace contextRef="#ctx0" brushRef="#br0" timeOffset="69373">12057 3507 1744 0,'0'0'1520'15,"0"0"-560"-15,0 0 9 16,0 0-489-16,0 0-320 15,0 0-160-15,119-24-144 0,-109 22-768 16,-1 0-633-16,-5-6-119 0,-3 0 240 16</inkml:trace>
  <inkml:trace contextRef="#ctx0" brushRef="#br0" timeOffset="69530">12057 3507 368 0,'138'-68'1736'15,"-146"68"536"-15,5 0-543 16,0 0-233-16,1 0-536 0,2 0-528 16,0 12-432-16,0 8-8 15,0 11 8 1,0 4 184-16,0 7-56 15,0 1-39-15,2-1 15 16,4-3-104-16,2-3 16 16,1-4-16-16,-1-7-193 0,1-9-711 15,-2-6-944-15,-2-8-1385 0</inkml:trace>
  <inkml:trace contextRef="#ctx0" brushRef="#br0" timeOffset="69900">12116 3682 1592 0,'0'0'3145'0,"0"0"-2065"16,0 0-752-16,0 0-320 15,0 0 0-15,0 0 256 16,0 0 16-16,0 0-128 16,13 108-40-16,-6-94-112 15,1-8-160 1,1-6-16-16,3 0 120 0,4-10 56 0,2-14 56 15,1-2-56-15,4 0-72 16,-2 2 72 0,-4 6-8-1,3 5-48-15,-9 6 0 0,0 3 0 16,-3 4-48-16,-3 0-48 0,2 0-104 15,-7 0-56-15,0 0-657 16,0 4-831-16,0-2-696 16</inkml:trace>
  <inkml:trace contextRef="#ctx0" brushRef="#br0" timeOffset="70136">12181 3261 1768 0,'0'0'2760'0,"0"0"-1631"15,0 0-449-15,0 0-376 16,0 0-176-1,0 0-40-15,0 0-88 16,58 79-504-16,-40-56-4257 16</inkml:trace>
  <inkml:trace contextRef="#ctx0" brushRef="#br0" timeOffset="71995">10448 4121 1120 0,'0'0'1048'0,"0"0"-1048"31,0 0-64-31,0 0-1656 16</inkml:trace>
  <inkml:trace contextRef="#ctx0" brushRef="#br0" timeOffset="72741">10361 4121 3304 0,'0'0'2297'0,"0"0"-1521"0,0 0-256 0,0 0 368 31,0 0-152-31,6 2-584 16,2-2-144-16,7 0-8 15,3 0 104-15,4-8 24 0,15-20-128 16,-6 2-904-16,-8 3-1936 0</inkml:trace>
  <inkml:trace contextRef="#ctx0" brushRef="#br0" timeOffset="73461">10311 4349 1032 0,'0'0'2096'0,"0"0"-1360"15,0 0-176-15,0 0 105 0,0 0 143 16,0 0-8-16,0 0-16 31,90 81-288-31,-57-59-200 16,0-2-136-16,3-2-160 0,12-2-744 15,-14-4-1688-15,-3-2-2824 0</inkml:trace>
  <inkml:trace contextRef="#ctx0" brushRef="#br0" timeOffset="78052">10929 4594 3944 0,'0'0'688'15,"0"0"-615"-15,20 0 63 0,-7 0 144 16,4-6-72-16,3-2-24 0,-1 0-104 15,-1 0-32 1,-5 2 16 0,0 0-48-16,-4 2 32 15,-4 2-48 1,2 0 0-16,-2-2-96 0,-2 2-840 0,-3-2-1257 0</inkml:trace>
  <inkml:trace contextRef="#ctx0" brushRef="#br0" timeOffset="78382">10937 4793 5777 0,'0'0'2008'0,"0"0"-896"0,0 0-39 0,0 0-257 16,0 0-504-16,0 0-240 0,0 0 88 16,52-54-88-16,-28 31-8 0,1 1-64 15,-3 1-80-15,2-4-896 31,-6 5-1161-31,-7 4-2168 16</inkml:trace>
  <inkml:trace contextRef="#ctx0" brushRef="#br0" timeOffset="78700">11029 4470 1224 0,'0'0'2576'0,"0"0"-1559"32,0 0-337-32,0 0 280 0,0 0-280 15,0 0-440-15,0 0 256 16,0 0 224-16,0 76 89 0,4-34-217 15,-1 7-200-15,-1 4-264 16,-2-1-128-16,3 1-80 16,-3-11-800-1,0-6-529-15,1-14-319 0,-1-14-185 16,0-8-663-16,0 0 649 15</inkml:trace>
  <inkml:trace contextRef="#ctx0" brushRef="#br0" timeOffset="78824">11038 4816 616 0,'0'0'1056'15,"0"0"-24"-15,0 0-32 16,0 0-152-16,0 0-271 0,0 0 47 15,33-32-64-15,-16 32-152 16,2 0-256-16,-1 7-24 0,1-1-128 16,-1-2-616-16,-4 0-1048 31,-4-4-1625-31</inkml:trace>
  <inkml:trace contextRef="#ctx0" brushRef="#br0" timeOffset="79028">11160 4520 3992 0,'0'0'1521'0,"0"0"-1161"15,0 0 424-15,0 0-8 0,0 0-432 16,7 106-272-16,-7-80 56 31,3 0-128-31,-1-3-176 16,-2-2-664-16,0-2-824 0,0-8-1497 0</inkml:trace>
  <inkml:trace contextRef="#ctx0" brushRef="#br0" timeOffset="79347">11113 4522 2368 0,'0'0'1280'15,"0"0"-111"-15,0 0-257 0,0 0-288 16,0 0-232-16,0 0-160 15,123-54-152-15,-107 48-72 0,-4 4 8 16,-4 2-16-16,-2 0-8 31,1 0-96-31,-1 0 96 0,4 10 8 16,-9 4 96-16,4 4 264 15,0 6-32-15,-5 4-80 16,0 14-248-16,0-6-976 0,-5-4-3457 0</inkml:trace>
  <inkml:trace contextRef="#ctx0" brushRef="#br0" timeOffset="79520">11230 4669 2968 0,'0'0'1264'0,"0"0"-559"16,0 0-209-16,0 0-360 15,0 138-136-15,0-103-752 0,0-8-2177 0</inkml:trace>
  <inkml:trace contextRef="#ctx0" brushRef="#br0" timeOffset="79768">11235 4642 928 0,'0'0'3104'0,"0"0"-1607"0,0 0-609 16,0 0-344-16,0 0 80 15,0 0-64-15,0 0-328 16,0 0-224-16,66 100 152 0,-60-83-56 15,4-5-24-15,-2-3-80 32,-2-5 0-32,-2-4-48 15,-1 0 48-15,2 0 0 0,1-8-216 16,7-24-432-16,-5 2-1616 15,-1 2-3288-15</inkml:trace>
  <inkml:trace contextRef="#ctx0" brushRef="#br0" timeOffset="79974">11235 4642 1432 0,'138'-72'1880'16,"-126"70"-712"-1,2 0 145-15,6 0-481 16,1-4-344-16,-2-4-80 0,0 0-192 15,-2-4-40 1,-1-1-176-16,-5-2-752 0,-3-11-784 16,-3 5-809-16,-5 2-471 0</inkml:trace>
  <inkml:trace contextRef="#ctx0" brushRef="#br0" timeOffset="80201">11477 4311 1504 0,'0'0'1720'0,"0"0"-384"0,0 0-87 15,0 0-185-15,0 0-120 31,-5 104-296-31,5-67-56 0,0 1-71 16,0 0-161-16,5-2-128 16,0-2-104-16,1-2 24 15,-1-4-152-15,1-2 0 16,2-2-280-16,-1-1-577 0,1 7-695 31,0-9-768-31,-3 0-993 0</inkml:trace>
  <inkml:trace contextRef="#ctx0" brushRef="#br0" timeOffset="80465">11496 4574 888 0,'0'0'2312'0,"0"0"-559"32,0 0 119-32,0 0-160 15,0 0-567-15,0 0-521 0,0 0-136 16,-19 52-248-1,7-24-232-15,1 2-16 0,0 0-16 0,3-3-512 16,-4-7-689-16,6-5-487 31,0-7-928-31,2-8-673 16</inkml:trace>
  <inkml:trace contextRef="#ctx0" brushRef="#br0" timeOffset="80595">11493 4646 760 0,'0'0'2072'0,"0"0"-264"15,0 0-511-15,0 0-433 0,0 0-320 16,56 0-328-16,-44 0-216 0,7 0-456 31,-8 0-1048-31,-2 0-2625 0</inkml:trace>
  <inkml:trace contextRef="#ctx0" brushRef="#br0" timeOffset="80849">11588 4315 1512 0,'0'0'2912'0,"0"0"-1543"15,0 0-537-15,0 0-168 0,0 0 152 16,0 0 0-16,10 102-472 31,-10-63-111-31,0-3-233 16,0 4-473-16,0-10-1679 0,-5-12-2945 15</inkml:trace>
  <inkml:trace contextRef="#ctx0" brushRef="#br0" timeOffset="81083">11616 4394 1016 0,'0'0'1792'0,"0"0"-408"0,0 0-319 15,0 0-233-15,0 0-232 0,0 0-200 16,64-21-120-16,-57 21-176 16,1 0-96-1,-5 0 104-15,-1 12 112 16,-1 7 272-16,-1 7 240 0,0 2-175 15,-1 4-241-15,-12 2-152 16,-2-2-168-16,1-2-16 0,-2 0-376 16,-10 0-929-1,3-5-1095-15,5-8-2937 16</inkml:trace>
  <inkml:trace contextRef="#ctx0" brushRef="#br0" timeOffset="81292">11561 4562 2376 0,'0'0'1840'16,"0"0"-247"-16,0 0-345 0,0 0-472 15,116-58-376-15,-87 50-224 31,-1 2-176-31,-3 4-8 16,-5 2-592-16,-7 0-600 0,-4 10-921 16,-9-1-735-16</inkml:trace>
  <inkml:trace contextRef="#ctx0" brushRef="#br0" timeOffset="81644">11724 4594 2592 0,'0'0'2201'0,"0"0"-905"0,0 0 8 0,0 0-368 16,-16 130-576-16,16-98-208 0,0-2-152 15,0-6-8 1,0-5-352 0,0-7-104-16,5-7-216 15,-1-3-288-15,-2-2 56 0,8 0 488 0,-5-11 424 16,1-12 128-16,5-5 48 15,1-6-40-15,1 0 48 32,1 4 0-32,-3 2 144 0,4 9-32 15,-4 4 32-15,-4 7 48 0,-1 4 136 16,1 4-88-16,-3 0-152 15,1 0-112 1,-3 4 200-16,3 15 16 0,-5 2 1 0,0 9-121 31,0 0-64-31,-5-2-192 16,-10-1-761-16,1-9-1407 15,3-10-1993-15</inkml:trace>
  <inkml:trace contextRef="#ctx0" brushRef="#br0" timeOffset="82047">11968 4129 2720 0,'0'0'2545'0,"0"0"-1441"31,0 0 328-31,0 0-472 16,0 0-295-16,0 0-297 0,0 0-192 15,114-28-176-15,-91 24-200 16,-5 2-1489-16,-7 2-3168 0</inkml:trace>
  <inkml:trace contextRef="#ctx0" brushRef="#br0" timeOffset="82386">11935 4317 600 0,'0'0'3328'31,"0"0"-1831"-31,0 0-465 0,0 0-8 16,0 0-456-16,0 0-392 0,0 0-176 15,0 100-360-15,0-95-832 16,0-5-744-16,0 0 143 16,0-5 953-16,4-8 840 15,-1-6 8-15,7 0 608 16,1-2 200-16,7-1 401 15,1 3-265-15,5-2-120 0,4 4 288 16,1 0-408 0,-3 6-8-16,-4 2-263 0,-1 3-97 15,-6 6-56 1,-1 0-200-16,-4 0-80 15,-2 8 48-15,-5 12 64 16,-3 6-96-16,0 6-24 0,-3 12-1000 16,-15-7-1553-16,1-7-3320 0</inkml:trace>
  <inkml:trace contextRef="#ctx0" brushRef="#br0" timeOffset="82632">12010 4181 4240 0,'0'0'1609'0,"0"0"-753"0,0 0-64 15,0 0-248-15,0 0 48 16,0 0-144-16,0 106-192 15,0-65-256-15,0-1-280 16,0 7-1048 0,0-8-1536-16</inkml:trace>
  <inkml:trace contextRef="#ctx0" brushRef="#br0" timeOffset="82853">11935 4468 776 0,'0'0'3921'16,"0"0"-2777"0,0 0-576-16,0 0 8 15,0 0 120-15,0 0-296 31,0 0-224-31,75-29-96 0,-61 26-80 16,-4 1-648-16,-8 2-760 16,-2 0-1185-16,0 9-183 0</inkml:trace>
  <inkml:trace contextRef="#ctx0" brushRef="#br0" timeOffset="82993">11935 4468 1816 0,'42'66'2064'0,"-34"-66"-335"15,4 0-297-15,1-8-584 16,4-7-432-1,1 0-416-15,6-9-96 16,-4 4-1440-16,-4 4-2473 0</inkml:trace>
  <inkml:trace contextRef="#ctx0" brushRef="#br0" timeOffset="83226">12076 4372 936 0,'0'0'2056'16,"0"0"-207"-16,0 0 55 0,0 0-656 31,0 0-368-31,0 0-416 16,0 0-279-16,74-6-105 0,-67 6-80 15,-6 0-56-15,-1 9-329 16,0 6-407-16,-1 17-584 15,-14-2-993-15,-4-5-839 16</inkml:trace>
  <inkml:trace contextRef="#ctx0" brushRef="#br0" timeOffset="83752">12039 4554 1328 0,'0'0'1168'0,"0"0"-176"0,0 0-440 16,0 0-136-1,0 0-183-15,0 0-145 16,0 0-88-1,0 0-105-15,0 0-343 0,48 18 8 0,-48-14 376 16,-13 0 64-16,-3 0 104 16,-2-2 352-16,2 0 313 15,3 0 231 1,2 0 56-16,5 0-200 0,4 0-384 15,2 4-392-15,0 4-80 16,0 4-104-16,2 4 96 0,12 2-96 16,-3 0 104-1,2-1 0-15,-3-2 16 16,-2 0 56-16,-1-2-56 15,-3-2-16-15,-4-3-272 16,0-5-424-16,0-1-40 16,0-4 272-16,-3 0-440 0,-5 0 328 15,-2-6 576-15,4-7 152 0,3-4 344 31,3 0-48-31,0-7-168 16,8-3-40-16,14-3 376 16,4 0 112-16,5-2-128 0,1 4-112 15,-3 4-40-15,-4 6 193 16,-6 6-321-16,-1 6-72 0,-2 4-248 31,-3 2 8-31,-2 0-8 0,-1 8 8 16,-7 8 80-16,-3 3 56 15,0 6-144-15,0 3-256 0,-11 12-1065 16,-7-7-1343-16,2-8-3800 15</inkml:trace>
  <inkml:trace contextRef="#ctx0" brushRef="#br0" timeOffset="83953">12100 4637 1016 0,'0'0'1352'0,"0"0"-744"0,0 0-296 15,0 0-80-15,0 0-232 16,34 107-8-16,-26-95-1088 0,0-5-680 16</inkml:trace>
  <inkml:trace contextRef="#ctx0" brushRef="#br0" timeOffset="84091">12100 4637 2600 0,'86'-71'1744'31,"-86"71"-959"-31,1 2-449 15,4 10 360-15,2 4-16 16,1 4-424-16,-3-2-256 0,1 0-376 0,2-3-1841 16</inkml:trace>
  <inkml:trace contextRef="#ctx0" brushRef="#br0" timeOffset="84357">12352 4443 1528 0,'0'0'2384'0,"0"0"-1055"0,0 0 23 31,0 0-416-31,0 0-448 16,0 0-360-1,0 0-128-15,0 0-1040 0,116-73-1585 0,-104 63-1854 16</inkml:trace>
  <inkml:trace contextRef="#ctx0" brushRef="#br0" timeOffset="84606">12410 4245 1016 0,'0'0'4017'0,"0"0"-2569"16,0 0-248-16,0 0-232 0,0 0-608 16,0 0-264-1,5 42 305-15,6-10 79 16,2 6-32-16,-3 5 40 15,-2 0-56-15,-1 2-176 0,-1-5-104 16,-1-6-144-16,1-4-8 16,4-6-104-16,-2-3-1072 15,2-10-929-15,-2-5-2232 31</inkml:trace>
  <inkml:trace contextRef="#ctx0" brushRef="#br0" timeOffset="84820">12357 4538 3448 0,'0'0'3081'0,"0"0"-1417"31,0 0-455-31,0 0-433 0,0 0-720 16,0 0 0-16,0 0-56 16,31-6 0-1,-14 0-440-15,4 2-705 0,-6 0-1079 0,-4 4-1785 0</inkml:trace>
  <inkml:trace contextRef="#ctx0" brushRef="#br0" timeOffset="84997">12357 4538 3328 0,'29'140'1272'0,"-18"-149"-687"0,5-8-73 0,10-15-512 15,-1 4-704-15,-3 2-1873 16</inkml:trace>
  <inkml:trace contextRef="#ctx0" brushRef="#br0" timeOffset="85265">12585 4426 2840 0,'0'0'3081'0,"0"0"-897"0,0 0-319 0,0 0-577 15,0 0-672-15,0 0-616 16,0 0 0-16,0 28-160 31,0-10-88-31,-4 0 16 0,1-2-24 16,3-2 120-16,-3-2 80 15,3-3 8-15,0 0 40 0,0-3 0 16,0-2 8-16,0 0-136 16,14-4 8-1,1 0-64 1,8 0-224-16,4-6-465 0,-1-8 65 15,9-6 272-15,-4 2-1320 16,-8 4-2593-16</inkml:trace>
  <inkml:trace contextRef="#ctx0" brushRef="#br0" timeOffset="85459">12505 4169 3368 0,'0'0'2065'16,"0"0"-1385"-16,0 0-120 0,0 0-144 15,0 0-416-15,0 0-360 16,0 0-3585-16</inkml:trace>
  <inkml:trace contextRef="#ctx0" brushRef="#br0" timeOffset="87632">13148 4438 1384 0,'0'0'2496'0,"0"0"-1840"31,0 0-103-31,0 0 407 0,0 0-136 16,0 0-112-16,134-16-168 15,-92 9-208-15,7 1-48 16,7-3 64-16,10-1 41 0,4-3-137 16,1 0-72-16,2-4 16 31,-1 4-56-16,-7-2-128-15,-10 5-8 0,-10 3 0 0,-13 3 56 16,-3-1-56-16,-12 3-8 0,-6 0-384 16,-5-4-713-16,-6 0-1103 0,0-1-3049 31</inkml:trace>
  <inkml:trace contextRef="#ctx0" brushRef="#br0" timeOffset="87911">13889 4171 4000 0,'0'0'1033'16,"0"0"-577"-16,0 0 272 0,0 0-64 31,122 16-144-31,-90-6-120 16,0 0-256-16,-8 0-8 0,-4-2-80 15,-6 0 120-15,-6 2-16 16,-8 2 48-16,0 5-8 0,-30 20-200 15,-4-3-1400 1,-2-2-5473-16</inkml:trace>
  <inkml:trace contextRef="#ctx0" brushRef="#br0" timeOffset="90680">14505 3872 904 0,'0'0'1600'16,"0"0"-1208"-16,0 0-272 15,0 0-24-15,0 0-88 0,0 0 48 32,1 0 72-32,-1 0 96 15,4 0 176-15,-4 0 72 0,0 0 49 16,0 0 15-16,0 0 24 15,0 0-40-15,0 0-88 16,0 0-16-16,0 0 0 0,0 0-48 16,0 0-88-1,0 0-48-15,0 0-48 16,0 0 48-16,0 0 105 0,0 0 55 15,0 0-24-15,0 0 64 16,0 0-48-16,0 0-40 16,0 0-120-16,0 0-88 15,0 0-88-15,0 0 24 31,0 0-72-31,0 0 96 16,0 0-48-16,0 0 32 16,0 0 0-16,0 0 104 0,0 0-64 15,0 0 16-15,0 0-64 0,0 0 48 16,0 0-112-16,0 0 72 15,0 0-32-15,0 0-48 16,0 0-8-16,0 0 8 0,0 0 0 16,0 0-64-16,0 0 56 15,0 0 0-15,0 0-40 0,0 0 48 31,0 0 0-31,0 0 0 16,0 0 0-16,0 0 0 16,0 0 8-16,0 0 16 0,0 0-24 15,0 0 0-15,0 0-104 16,-10 0-400-16,-3 4-2080 0</inkml:trace>
  <inkml:trace contextRef="#ctx0" brushRef="#br0" timeOffset="93144">14505 3886 3784 0,'0'0'2081'0,"0"0"-673"15,0 0 168-15,-5 0-255 0,5 0-417 16,0 0-336-1,0 0-208-15,0 0-32 0,0 0-176 16,0 0-144-16,16 0 88 0,3 0 288 0,-1 0-56 16,6-4-136-16,-1-6-40 15,0 0-64-15,1-2-32 16,2-1-56-16,-5 0-544 0,-3 7-992 15,-4 2-1329 1,-11 4-2696 0</inkml:trace>
  <inkml:trace contextRef="#ctx0" brushRef="#br0" timeOffset="93397">14468 4127 3808 0,'0'0'2577'16,"0"0"-1137"0,0 0-328 15,0 0-223-31,0 0-481 0,0 0 24 15,0 0-64-15,0 0-160 16,-4 111-136-16,4-98-64 16,4-1-8-16,2-2-544 0,1-4-800 15,-1-4-945-15,-4-2-944 0</inkml:trace>
  <inkml:trace contextRef="#ctx0" brushRef="#br0" timeOffset="93622">14569 3993 1480 0,'0'0'1280'15,"0"0"-8"-15,0 0-87 0,0 0-193 16,0 0-248-16,117-94-248 16,-103 94-184-16,1 0-256 0,-2 4 104 31,-2 7 16-31,-3 1 32 0,-2 2-112 0,-1 2 8 15,-1 2 0-15,-4 3 24 16,0-2-128-16,0 7-624 31,-4-3-776-31,-4-8-1217 0</inkml:trace>
  <inkml:trace contextRef="#ctx0" brushRef="#br0" timeOffset="93893">14565 3860 1736 0,'0'0'2608'0,"0"0"-1535"15,0 0-345-15,0 0 216 0,0 0-192 16,6 118-280-16,4-80-272 16,-2 1-40-1,0-5-152-15,-5-2-8 0,-3 0-664 31,0-8-1136-31,0-8-2337 0</inkml:trace>
  <inkml:trace contextRef="#ctx0" brushRef="#br0" timeOffset="94111">14476 4145 1304 0,'0'0'2240'16,"0"0"-1464"-16,0 0 321 0,0 0-129 15,0 0-216-15,0 0-280 16,0 0-216-16,0 0-144 16,71-5-112-1,-68 5-480-15,-3 0-864 0,0 0-1105 0,0 3-391 0</inkml:trace>
  <inkml:trace contextRef="#ctx0" brushRef="#br0" timeOffset="94248">14476 4145 536 0,'22'34'1592'16,"-15"-34"24"-16,4 0-519 31,2 0-441-31,5 0-376 0,-2 0-216 0,10-2-64 16,-8-8-1000-16,-2 0-1609 15</inkml:trace>
  <inkml:trace contextRef="#ctx0" brushRef="#br0" timeOffset="94681">14670 3967 40 0,'0'0'2400'0,"0"0"-904"31,0 0-39-31,0 0-129 0,0 0-472 0,0 0-304 0,0 0-344 15,66 0-104-15,-57 2-64 0,-1 5-40 16,1 3-448-16,-6 5-432 31,-3 5-192-31,0 3-120 0,0 4 39 16,-7 1 193-16,-10-2-32 15,-6 2 24-15,2-6 448 16,3-4 225-16,4-6 295 16,6-6 407-16,4-6 705 0,4 0-640 31,0 0-320-31,0 0 384 0,4 0 248 15,7 0-64-15,-3-4-95 16,3 2-73-16,-1 0-136 0,1 0-136 16,-3 2-136-16,-1 0-96 0,-2 0-48 15,-4 0-424 1,-1 0-304-1,0 16-321-15,-6 0-687 0,-7-4-480 16</inkml:trace>
  <inkml:trace contextRef="#ctx0" brushRef="#br0" timeOffset="94874">14581 4289 392 0,'0'0'1408'15,"0"0"-472"-15,0 0-424 16,0 0 336-16,0 0-63 16,0 0-297-16,0 0-48 0,8 107 104 15,-3-79-64 1,-2 0-280-16,0-1-128 0,-3 0-72 0,0-3-104 31,0-4-448-31,0-4-648 16,0-6-769-16,0-8-1015 15</inkml:trace>
  <inkml:trace contextRef="#ctx0" brushRef="#br0" timeOffset="95075">14571 4402 200 0,'0'0'1936'0,"0"0"-448"15,0 0-103-15,0 0-345 0,0 0-104 16,105-123 0-16,-73 101-312 15,-4 6-144-15,1 2-184 0,-7 6-167 16,-1 6-129 0,-6 2 0-16,-1 0-48 15,-2 0 40-15,-4 10 8 16,-2 4 72-16,2 4-72 0,-8 10-817 15,0-4-1055 1,0-3-2073-16</inkml:trace>
  <inkml:trace contextRef="#ctx0" brushRef="#br0" timeOffset="95278">14687 4300 2472 0,'0'0'1128'16,"0"0"-320"-16,0 0-207 0,0 104-449 16,7-67-152-16,-2-6-905 0,1-9-1263 31</inkml:trace>
  <inkml:trace contextRef="#ctx0" brushRef="#br0" timeOffset="95440">14745 4277 2976 0,'0'0'1745'16,"0"0"-889"-16,0 0-272 16,0 0 200-16,0 0-344 0,0 0-320 0,31 80-120 15,-20-64-1328-15,-6-6-1817 16</inkml:trace>
  <inkml:trace contextRef="#ctx0" brushRef="#br0" timeOffset="95712">14910 4129 4096 0,'16'-8'1617'0,"4"-3"-9"0,2-2-488 0,7-6-472 15,-1 2-384-15,-2-4-264 16,4-5-592-16,-7 7-1384 0,-5 0-1929 0</inkml:trace>
  <inkml:trace contextRef="#ctx0" brushRef="#br0" timeOffset="95940">15025 3954 2080 0,'0'0'1144'16,"0"0"-152"-16,0 0 289 0,0 0-505 15,3 122-192-15,7-88-232 0,-4 3-184 16,2-5-72-16,0-2-96 0,-4 4-352 15,-1-7-1360 1,-3-10-3393-16</inkml:trace>
  <inkml:trace contextRef="#ctx0" brushRef="#br0" timeOffset="96195">14923 4263 3816 0,'0'0'4121'16,"0"0"-2841"-16,0 0-295 15,0 0-105-15,0 0-712 0,0 0-168 16,0 0-40-16,0 0 32 15,40-34-88-15,-23 24-480 16,-3 2-488-16,1 4-505 0,-7 4-623 16,-5 0-985-16</inkml:trace>
  <inkml:trace contextRef="#ctx0" brushRef="#br0" timeOffset="96372">14923 4263 1360 0,'16'107'4153'15,"-16"-107"-2617"-15,0 0-496 0,0 0-288 16,0 0-592-16,5 0-152 0,10-15-16 16,17-12-432-16,-3 3-1456 15,-5-1-1065-15</inkml:trace>
  <inkml:trace contextRef="#ctx0" brushRef="#br0" timeOffset="96599">15128 4149 1400 0,'0'0'3208'15,"0"0"-1247"-15,0 0 87 0,0 0-335 31,0 0-641-31,0 0-584 16,0 0-488-16,-11 12-88 0,11 4 8 16,0 0-32-16,0-2-88 31,0-2 40-31,8-2 32 15,0-1 56-15,2-4 0 0,-2 1 64 16,-2-2-8-16,4 0-552 0,4-4-705 16,-5 0-1215-16,0 0-2729 15</inkml:trace>
  <inkml:trace contextRef="#ctx0" brushRef="#br0" timeOffset="96793">15062 3864 2456 0,'0'0'1064'16,"0"0"-384"-16,0 0 1 0,0 0-601 15,0 0-80 1,0 0-2561-16</inkml:trace>
  <inkml:trace contextRef="#ctx0" brushRef="#br0" timeOffset="97390">15369 4021 4136 0,'0'0'4001'15,"0"0"-2825"-15,0 0-215 0,0 0 87 16,0 0-680-1,0 0-192-15,27-7 80 0,-4-4-80 16,-1 1-96-16,-2-3-80 0,-1 5-80 16,-3 1-616-1,-3 3-720-15,-6 2-1025 16,-2 2-1944-16</inkml:trace>
  <inkml:trace contextRef="#ctx0" brushRef="#br0" timeOffset="97555">15369 4021 2656 0,'32'114'1408'16,"-19"-114"-263"-16,0-12-313 15,5-5-624-15,4-9-208 16,-4 3-1593-16,-5 4-2575 0</inkml:trace>
  <inkml:trace contextRef="#ctx0" brushRef="#br0" timeOffset="97775">15369 3970 2896 0,'0'0'1624'15,"0"0"-815"-15,0 0 831 16,0 0-376-16,0 104-344 15,5-68-431 1,-5 3-289-16,0-1-40 0,0-2-160 16,0-2-833-16,0-6-1375 15,0-9-817-15,0-14-871 0</inkml:trace>
  <inkml:trace contextRef="#ctx0" brushRef="#br0" timeOffset="97880">15416 4245 928 0,'0'0'1360'15,"0"0"-24"-15,0 0-55 0,0 0-537 16,0 0-344-16,0 0-400 0,0 0-32 15,118-2-1473-15,-102 2-2719 16</inkml:trace>
  <inkml:trace contextRef="#ctx0" brushRef="#br0" timeOffset="98083">15532 4008 1096 0,'0'0'5777'0,"0"0"-4017"16,0 0-879-16,0 0-33 15,0 0-448-15,0 0-104 16,0 0-152-16,-2 105-16 0,2-75-128 16,7 2-568-16,-2-8-1441 0,-4-6-3400 0</inkml:trace>
  <inkml:trace contextRef="#ctx0" brushRef="#br0" timeOffset="98278">15525 3995 1736 0,'0'0'2088'0,"0"0"-287"16,0 0-257-16,0 0-696 0,0 0-216 0,0 0-328 15,0 0-168-15,130-13-136 16,-117 32-88 0,-10 13-808-16,-3-4-1480 15,0-2-2873-15</inkml:trace>
  <inkml:trace contextRef="#ctx0" brushRef="#br0" timeOffset="98451">15601 4143 1088 0,'-3'12'2944'0,"0"5"-1575"0,-2 4-289 16,2 1-136-16,0 1-680 16,3-8-264-16,0-7-920 0,0-3-1056 31,3-5-1073-31</inkml:trace>
  <inkml:trace contextRef="#ctx0" brushRef="#br0" timeOffset="98577">15626 4167 904 0,'0'0'2256'0,"0"0"-1064"16,0 0-119-1,0 0-553-15,0 0-520 16,0 0 0-16,0 0-1256 16,0 0-1321-16</inkml:trace>
  <inkml:trace contextRef="#ctx0" brushRef="#br0" timeOffset="98741">15739 4010 1512 0,'0'0'1848'0,"0"0"-808"15,0 0-359 1,0 0-321-16,0 0-360 16,0 0-520-16,127-86-1665 0</inkml:trace>
  <inkml:trace contextRef="#ctx0" brushRef="#br0" timeOffset="98932">15774 3826 3320 0,'0'0'2073'0,"0"0"-849"0,0 0-288 15,0 0 256-15,8 109-143 16,7-58-137-16,1 3-400 0,-2 3-280 31,3-3-176-31,-1-4-56 0,-3-2-240 16,3-4-760-16,-3-12-1209 15,-4-12-3152-15</inkml:trace>
  <inkml:trace contextRef="#ctx0" brushRef="#br0" timeOffset="99164">15789 4067 3120 0,'0'0'2641'0,"0"0"-1337"15,0 0-264-15,0 0 40 16,0 0 273-16,0 0-513 0,0 112-168 0,0-76-216 16,-7 0-456-16,-1-2 0 15,5-10-1128-15,0-8-1553 31,3-13-2248-31</inkml:trace>
  <inkml:trace contextRef="#ctx0" brushRef="#br0" timeOffset="99299">15865 4167 576 0,'0'0'1824'0,"0"0"-480"16,0 0-432-16,0 0-431 15,0 0-481-15,0 0 0 0,0 0-1305 32,0 0-1615-32</inkml:trace>
  <inkml:trace contextRef="#ctx0" brushRef="#br0" timeOffset="99579">15907 3790 3200 0,'0'0'2505'0,"0"0"-1025"16,0 0-584-16,0 0-744 0,0 0 48 0,0 0 144 15,6 60-96-15,0-41-104 32,6-6-144-32,-6-5-344 15,4-6-688-15,1-2 136 0,4 0 328 16,-4-2 384-16,0-4 112 15,2 0 0-15,-1 4 72 0,-3 2 56 16,-1 0-48-16,0 0 0 31,-6 8 144-31,-2 9 352 0,0 4 376 16,0 7 96-16,-13 4-167 15,-9 2-257 1,-6 3-408-16,-9 5-144 0,5-10-905 0,7-12-3087 0</inkml:trace>
  <inkml:trace contextRef="#ctx0" brushRef="#br0" timeOffset="99760">15931 4001 800 0,'0'0'2424'0,"0"0"-591"15,0 0-169-15,0 0-368 16,0 0-560-1,0 0-280-15,0 0-271 0,0 0-185 16,0 0-121-16,87 73-895 16,-87-37-1224-16,0-1-1833 0</inkml:trace>
  <inkml:trace contextRef="#ctx0" brushRef="#br0" timeOffset="99966">16015 4217 1976 0,'0'0'1696'0,"0"0"-696"0,0 0-479 16,0 0 39-16,0 0 232 15,47-28-176-15,-26 20-256 0,-4 2-192 16,-2 6-120-16,-4 0 32 31,-3 0-80-31,-6 6 72 0,-2 8 448 16,0 2 240-16,-7 0-39 15,-10 2-257-15,-4-2-200 0,1-2-264 16,3-8-8-16,4-6-360 15,3-6-1073 1,10-12-2503-16</inkml:trace>
  <inkml:trace contextRef="#ctx0" brushRef="#br0" timeOffset="100557">16291 3712 2920 0,'0'0'1736'0,"0"0"-631"16,0 0 271-16,0 0-72 16,0 0-247-16,0 0-481 15,21 108-216-15,-21-84-240 0,-10-1-120 16,5-8-168-16,-3-5-312 31,7-3 80-31,-1-7 55 0,2 0-127 16,0 0-64-16,0 2 40 15,0 3-24-15,3 3 360 0,7 4 152 16,0 6 8-1,-2 5 312-15,-2 3 232 0,-4 2-272 16,-2-1-48 0,0-1-40-16,0-3-184 0,0-7-280 15,0-6-448-15,-7-6-704 16,3-4-1641-16</inkml:trace>
  <inkml:trace contextRef="#ctx0" brushRef="#br0" timeOffset="100750">16341 3734 1512 0,'0'0'2456'0,"0"0"-1055"31,0 0-49-31,0 0-264 0,0 0-536 16,0 0-160-16,0 0-8 15,0 0-119-15,0 0-225 16,40 18-40-16,-32-12-1129 16,-3-4-3384-16</inkml:trace>
  <inkml:trace contextRef="#ctx0" brushRef="#br0" timeOffset="100951">16341 3734 616 0,'153'-72'2608'0,"-153"72"-1160"16,0 2-175-16,0 11 207 15,0 8-592-15,-1 5-472 0,-11 2-416 16,-2 2-312-16,-5 4-1144 16,-1-6-1057-16,4-8-815 15</inkml:trace>
  <inkml:trace contextRef="#ctx0" brushRef="#br0" timeOffset="101176">16378 3878 392 0,'0'0'1768'0,"0"0"-1136"0,0 0 96 16,0 0 176-16,0 0-343 15,0 0-249-15,0 0-192 16,0 0-120-16,18 74-112 0,-13-74-488 31,0 0-473-31,-1 0 553 0,3-8 312 16,1-5 112-1,3-2 96-15,1 2 8 0,-1 2 280 16,-3 3 240-16,0 4 40 0,-5 2-144 15,4 2-87-15,-7 0-129 32,0 4-8-32,0 13 72 0,-7 13-272 15,-6-3-632-15,-1-3-1473 0</inkml:trace>
  <inkml:trace contextRef="#ctx0" brushRef="#br0" timeOffset="101310">16420 4110 696 0,'0'0'1496'0,"0"0"-672"16,0 0 8-16,0 0-776 0,0 0-56 16,-31 107-1504-16</inkml:trace>
  <inkml:trace contextRef="#ctx0" brushRef="#br0" timeOffset="101508">16420 4110 3168 0,'31'-66'2393'15,"-31"66"-1273"1,1 0-448-16,1 13-336 15,3 4 208-15,1 6-208 0,2-3-224 16,4 0-112-16,2-4 0 16,4-4-40-16,0-6 32 15,4-6-112-15,11 0-632 16,-4-18-1112-1,-5-2-1249-15</inkml:trace>
  <inkml:trace contextRef="#ctx0" brushRef="#br0" timeOffset="101713">16687 3840 4256 0,'0'0'1617'0,"0"0"-1273"15,0 0 872-15,0 0-128 16,0 0-408-1,0 102-351-15,0-70-193 16,0-3-40-16,0-7-96 0,0-7-184 16,0-7-529-16,0-8-751 0,0 0-224 15,0-15-521-15,0-8-319 16</inkml:trace>
  <inkml:trace contextRef="#ctx0" brushRef="#br0" timeOffset="101916">16687 3840 1320 0,'21'4'1680'15,"-12"-13"-224"-15,-1-2-255 0,4 3-233 0,-3 4-240 31,-2 0-272-31,-1 0-160 0,1 4-72 0,-2 0-184 16,-1 0-32-16,1 0 104 0,2 8 208 31,1 10 72-15,-3 4-31-16,1 6-153 0,-6 2 40 0,0 0-248 15,0-1-64-15,0 1-1241 16,0-11-1647-16,0-4-1777 0</inkml:trace>
  <inkml:trace contextRef="#ctx0" brushRef="#br0" timeOffset="102086">16703 3997 4320 0,'0'0'1737'0,"0"0"-1217"16,0 0 56-1,0 0-136-15,0 0-208 16,0 0-232-16,0 0-704 0,0 0-984 16,38-11-2441-16</inkml:trace>
  <inkml:trace contextRef="#ctx0" brushRef="#br0" timeOffset="102202">16703 3997 256 0,'22'60'2640'0,"-22"-60"-1088"0,0 0-471 16,0-4-49-16,12-12-200 0,5-7-832 15,1-7-208-15,11-14-1040 16,-5 5-1041-1,-7 5-495-15</inkml:trace>
  <inkml:trace contextRef="#ctx0" brushRef="#br0" timeOffset="102364">16859 3766 2968 0,'0'0'3049'0,"0"0"-729"0,0 0-383 16,0 0-705-16,0 0-864 0,0 0-368 15,0 0 0-15,0 64 48 32,0-30 8-32,0 5 24 15,0 0-56-15,0-1-24 0,0-2-256 16,0-1-704-16,-8-3-633 15,-1-9-1247-15,4-6-3081 0</inkml:trace>
  <inkml:trace contextRef="#ctx0" brushRef="#br0" timeOffset="102724">16822 3776 488 0,'0'0'4545'0,"0"0"-3697"0,0 0-312 15,0 0 80 1,0 0-176-16,0 0-200 0,0 0-120 15,0 0-56-15,105-103-64 0,-92 98 0 16,-8 3-72-16,1 2 16 16,-4 0 32-16,3 0 24 15,-4 0 16 1,3 0 88-16,-3 0 32 15,1 0 136-15,3 11 40 16,0 6 88-16,1 5 65 0,-3 3-81 16,5 8-104-16,-6 1 8 0,8 4-56 15,-2 2-120-15,3 3-40 31,0-5-64-31,1-1-8 16,-1-4 0-16,0-5-504 0,2-2-513 16,-3-9-999-16,-5-6-2161 0</inkml:trace>
  <inkml:trace contextRef="#ctx0" brushRef="#br0" timeOffset="102907">16898 3978 5977 0,'0'0'2136'16,"0"0"-1168"-16,0 0-271 15,0 0-681-15,0 0-16 0,0 0-465 16,31-9-1455-16,-20 9-1177 0</inkml:trace>
  <inkml:trace contextRef="#ctx0" brushRef="#br0" timeOffset="103064">16898 3978 3752 0,'13'51'2185'0,"-13"-51"-873"31,0 0 288-31,0 0-815 0,0 0-513 0,16 0-160 0,5-11-112 31,13-14-304-31,-3 2-1601 16,-5 1-3440-1</inkml:trace>
  <inkml:trace contextRef="#ctx0" brushRef="#br0" timeOffset="103790">17194 3666 2816 0,'0'0'1744'15,"0"0"-335"-15,0 0 23 0,0 0-496 16,0 0-408-16,0 0-296 15,0 0-152 1,79 2-16-16,-71 3-64 16,-3 6-80-16,-4 1-96 0,-1 4 112 15,0 2-32-15,0 4 96 16,-11 2-16-1,-7 0-112-15,-1 4-152 0,3-2-320 0,-7-2-48 16,9-1-80-16,-1-6 280 31,7-2 336-31,3-4 112 16,0-5 144-16,4-2 24 0,1-2-88 15,0-2-80-15,0 0-72 16,0 0 72-16,6 0 96 0,1-4 16 31,4-4-8-31,2-1-32 0,5-4 120 16,1-3 32-16,2-2 48 0,5-1-64 15,-2-2-136-15,0 5 88 16,0 2-8-16,-4 4-24 16,2 4-120-1,1 4 72-15,-10 2 80 16,5 0 88-16,-7 12-64 0,4 6 56 15,-7 4-88-15,0 2-72 16,-3 1 16-16,-2-2-88 16,-3 1-8-16,0-2 0 15,0 3-152-15,-5-6-144 16,-6 0-8-16,-12-4-224 15,0-2-584 1,4-9-1753-16</inkml:trace>
  <inkml:trace contextRef="#ctx0" brushRef="#br0" timeOffset="104137">17205 3535 968 0,'0'0'2864'32,"0"0"-1255"-32,0 0-457 0,0 0-64 15,0 0-616-15,0 0-288 16,0 0 352-16,0 38 265 0,6-9-17 15,1 6-120-15,3 5-152 16,-2 5-72 0,1 1-160-1,-1 2-96-15,4 0-32 0,-7 0-96 0,4-1-40 16,-4-2 40-16,-2-5-48 0,2-4 56 15,-2-8-64 1,-3-7-368-16,0-10-520 16,0-8-744-16,0-3-1065 15,0 0-3808-15</inkml:trace>
  <inkml:trace contextRef="#ctx0" brushRef="#br0" timeOffset="104536">17295 3530 3016 0,'0'0'2281'16,"0"0"-1433"-16,0 0 432 15,0 0-32-15,0 0-263 16,0 0-257-16,0 0-144 16,0 0-376-16,62 43-208 0,-49-31-160 15,-2 1-1801-15,-1-4-3848 16</inkml:trace>
  <inkml:trace contextRef="#ctx0" brushRef="#br0" timeOffset="106361">12300 2671 5129 0,'0'0'2816'0,"0"0"-1752"16,0 0-415-16,0 0 47 15,0 0-200 1,-1 10-480-16,7-2-16 15,18 6 0-15,10 6 0 16,2 2 152-16,4 2-40 0,2-1-40 16,-3-2 40-16,0 1-24 15,-9-3-24-15,-2-6-56 31,-2 2-8-15,-7-3 0-16,-3-5 0 0,-3-1 8 0,0-1 112 16,-6-1 56-16,-3-2-72 0,1-2-48 15,2 2-48-15,-7-2 56 16,0 0 16-16,0 0-32 31,0 0 8-31,0 0 56 0,0 0 8 16,0 0-40-16,0 0 24 15,0 0 24-15,0 0 0 0,0 0-128 0,0 0-240 16,-5-6-440-1,-8-9-2145 1,-3 2-4968-16</inkml:trace>
  <inkml:trace contextRef="#ctx0" brushRef="#br0" timeOffset="106757">12570 2645 5553 0,'0'0'2608'0,"0"0"-1319"31,0 0-89-31,0 0-352 0,0 0-512 15,0 0-272 1,-68 143 0-16,47-92 104 0,7-2 0 0,-1-5-80 16,4-9-32-16,3-4-8 15,1-7 80-15,1-4-72 16,1-6-56-1,-1-2 48-15,2-2-48 0,-7-4-432 16,5-4-1304-16,1-2-4946 16</inkml:trace>
  <inkml:trace contextRef="#ctx0" brushRef="#br0" timeOffset="108126">12585 3409 4480 0,'0'0'3177'0,"0"0"-2009"16,0 0-319-16,0 0 159 15,0 0-520-15,16 4-488 16,10 10 288-16,9 4 72 15,2 3-56-15,4 0-16 16,-1-1-40-16,-6-2-128 0,-3-4-56 16,-4 0-48-1,-6-3 32-15,0-2-48 0,-10-3 8 16,1-2 48-16,-4 0-48 0,-5-4 0 31,-3 3 40-31,0-3-32 16,0 0-16-16,0 0-504 0,0-3-872 31,0-11-1729-31,0 3-4959 0</inkml:trace>
  <inkml:trace contextRef="#ctx0" brushRef="#br0" timeOffset="108438">12820 3306 1672 0,'0'0'5625'0,"0"0"-4017"0,0 0-615 16,0 0 391-16,0 0-272 15,0 0-568-15,0 0-224 16,-63 127 8-16,44-71-88 0,1 6-136 16,2 0 65-1,-2-6-57 1,7-9-48-16,5-9-56 0,2-14 8 15,1-8-16-15,3-8 8 0,-1-4 72 16,1-4 0-16,0 0 48 16,0 0-128-16,-4-12-8 0,3-6-1225 31,-1-2-4024-31</inkml:trace>
  <inkml:trace contextRef="#ctx0" brushRef="#br0" timeOffset="115863">15052 4735 1120 0,'0'0'4745'0,"-1"0"-3545"16,1 0-808-16,0 0 336 15,0 0 64-15,0 0-327 16,0 0-305 0,0 0-152-16,0 0-8 0,0 0-8 15,0 0 8 1,9 0 72-16,1 0 120 0,5 0 56 0,1 0 40 15,0 0 96 1,6 0-64-16,6-4-16 0,3-1-104 16,6-1-64-16,-3 2-32 0,4 0 16 31,-2 0 16-16,1 3-32-15,-3-1-40 0,0 0-48 0,1 2 136 16,-4-2 0-16,3 0-40 16,-2-3 8-16,4-1 16 0,7-4 32 15,6-1 40 1,4-6 16-1,4-3-72-15,-1 2-24 0,1 0-120 16,-4 0-8-16,0 2 80 16,-3 2-16-16,-6 2-64 15,-4 2 0-15,-4 2 0 0,-5 3 0 16,-2 1 0-16,1 1 0 31,-2-1-8-31,3-2 8 0,2 0 65 16,1-5-57-1,2 0-8-15,1-1 0 0,3-3-153 0,1 4 41 16,-2-2-8-16,-2 4 8 0,-7 3 40 15,-1 0-56 1,-6 2 0 0,0 1-40-16,-6 3 56 0,3-2 104 15,-4 0-72-15,2 0-16 16,-2 0 48-16,-2-2 40 0,1 2 0 15,-5-1 0-15,-1 1 8 16,-2 0-56 0,-1 0 8-16,-1 2 40 15,-3 0-88-15,3-2-56 0,-1 2-40 16,-2-2-216-1,-2-7-696-15,0 1-1225 0,0-1-3832 16</inkml:trace>
  <inkml:trace contextRef="#ctx0" brushRef="#br0" timeOffset="142678">12822 4664 200 0,'0'0'5313'15,"0"0"-3689"-15,0 0-464 16,0 0 601-16,0 0 15 15,-11 5-464 1,11-3-496-16,0-2-255 16,0 2-81-16,0-2-40 15,0 1-80-15,-4 1-64 0,0 0-64 16,0 4-80-16,-4 0-80 0,-3 5-8 15,0 0-16-15,-4 6 0 16,-1-2-32-16,-5 2 40 16,3 0-56-1,1 2 0-15,0-4 0 16,-4 4 8-16,4-6 48 0,-4 2-48 15,1-3 40-15,-2-3-40 16,-1 2 72-16,-1-1-80 16,-2-1 0-1,-3 0 8-15,0 1 0 16,1 0 0-16,-4 0 72 0,0 0-64 15,-4 2-16-15,-1 0 0 16,-2 2-72-16,2 2 72 16,2-2-128-16,1-1-72 0,3 0 24 0,2-3 56 31,0 3-8-31,3-4 0 15,-1-1 72 1,1 1 48-16,-2-1 0 16,1-5 0-16,-4 1 8 0,1 0-40 0,-8 0 40 0,8 1 0 31,-7-1 8-31,1 0 48 31,2 0-48-31,-1-3-8 0,1 3 32 0,0-2-32 0,3 0-8 16,-3-2 8-16,3 0 0 15,1 0 0-15,-1 0 0 0,0 0 0 31,1 0 0-31,4 2 0 0,-2 0-8 16,3 3 0-16,-3-1 0 16,1 0-40-16,1-2 40 0,2 2-72 31,1-2 8-31,0-1 72 0,1-1-104 0,-2 0 8 15,1 0 32 1,0 0 48-16,-2 0-72 16,0 0 88-16,1-1-8 15,-3-3-72-15,2 0-32 0,-2 0 112 0,3 0 8 16,0-3-8-16,1-1-16 15,0 1-48 1,4-6-32 0,3 1 24-16,-2-1-24 0,5-2 8 15,2 4 0-15,4-2-16 0,2 3 32 16,1 1 16-16,2-4 48 15,2-1-96-15,0-4 8 16,0-2 96 0,0-4-8-16,0-2-48 15,0-2 56-15,0-2 48 16,0 0-48-16,0-4-64 0,0 2 0 31,0 1 56-31,0 3-72 0,0 2 72 0,0 2 0 0,0 2-88 31,0 0-9-31,0 0 41 16,0-2-176-16,6 0 56 15,6-2 24-15,-1 0 8 0,2 0 32 0,5 1 48 16,-4 6-120-16,4-2 72 16,-3 8 48-16,2-2 72 15,3 6-104 1,-4-1 24-16,5 1 80 15,3-3 8-15,-1 1-8 16,1-4-8-16,3 0 8 0,2 0 0 0,-1 0 8 16,4 0 40-1,1 1-48-15,0 2-72 0,1 0 72 16,2 2 0-1,-2 0-16-15,1 2 16 16,-2 0 0-16,2-2 0 31,-6 2 0-31,4 0 0 0,-3 0 0 0,-1 0 0 0,0 0 0 0,0 0 0 31,-3 2-8-31,7-3 8 16,-3 4 0 0,4-1 0-16,2 0 0 0,1 0-8 0,-2 1-48 15,2 1 56-15,-3 2 0 16,-3 1 16-16,0-1-16 0,-5 0 0 15,1-2 8 1,-3-2-16 0,2-3 16-16,0 1 32 15,1-1-40-15,1-1 0 0,1 1-8 16,-2 3 0-16,-1 3 0 15,-2 1-72-15,-1 2 80 0,-4 0-8 16,-2 0 0 0,-1 0 0-16,0 0 8 15,-3 0-8-15,3 0 8 16,-2 0 0-16,3 0 0 0,0 0 0 15,0 0 0-15,0 0-8 16,1 0 8-16,0 0 8 16,-4 0 0-16,6 0 40 15,-6 0-32 1,-1 0 0-16,2 0 48 0,-2 2-64 15,0-1 8-15,3 3-8 0,-2 0 0 16,2 0 8-16,1 3 0 31,-3-3 0-31,-3 0-8 0,6 0-8 16,-3-1 8-16,-3 3 0 15,1 1-48-15,2 1 32 0,-1 0 16 16,-2-1 0 0,2 2 8-16,-1-1 0 0,-3-2-8 31,-1 1-8-31,-1 2 8 0,-1-3-8 15,4 2-56-15,-2 0 64 16,0 0 8-16,0 2 0 0,2 0 48 16,0 2-48-16,1-2-8 15,-1 0 16-15,-2 0-8 16,1 0 0-1,-2-2-8-15,-1 2 0 0,2-2 8 16,-4 0-8-16,0 2 0 16,0 1-8-16,-3 0 8 0,1 3 0 15,-2 0-8-15,2 0 16 16,1-1-8-1,-2-2 0-15,3 2 0 0,-4-3 0 16,1-1 0-16,-1-1 0 16,0 3 8-16,0-3-8 15,0 1 0-15,0 4 8 16,0-2-16-16,2 2 8 0,-2 1 0 31,3-3 0-31,-3 2 0 16,0-5 8-16,2 1-8 15,-2 0 8-15,0-1 0 0,0 0 8 16,0 0 0-16,0 0-16 0,0 0 0 15,0 0 0-15,0-2 0 16,0-2 0-16,0 2 0 16,0-2 8-1,0 0 0-15,0 0 0 16,0 0-8-16,0 2 0 0,0 0 0 15,0 2 0-15,0 0-8 16,0 0 8-16,0 1 8 31,-2-2-8-31,-3 1 8 0,0-2 8 16,4 3-8-16,-4-4 8 0,2 1-8 15,-4-2 0 1,6 0-8-16,1-2 0 0,0 0-8 0,0-2-64 16,0 0 56-1,0 2-64-15,0-2 80 0,0 0 8 16,0 0 0-1,-2 0 72-15,2 0-80 16,-6 0-328-16,-1 0-1424 0,-3-6-5386 0</inkml:trace>
  <inkml:trace contextRef="#ctx0" brushRef="#br0" timeOffset="152107">12210 5085 160 0,'0'0'1584'0,"0"0"-560"15,0 0 112-15,0 0 121 0,-2 0-185 16,2 0-168-16,0 0-328 0,0 0-240 31,0 0-152-31,0 0-176 16,-1 0-8-16,1 0-128 0,-3 0-80 15,-1 0-288-15,1 0-24 16,1-2 168-16,-1-2 160 0,0 2 120 15,1-1 0-15,1-1 16 32,-4-1 0-32,3 1-128 15,-1-2-176-15,-2 2 40 0,4 2 72 16,-1 0-40-16,2 2 79 15,0 0-79-15,0 0-24 0,0 6 312 16,0 6 16-16,0 2 152 16,0 2 160-16,0 2-72 31,3 1-119-31,2 2 95 0,-2 2 8 15,2 1-64-15,-2 0-40 0,2-1-56 16,0 2 0-16,2 1 16 0,-4-4-8 16,0 3-24-1,-1-6 24 1,4 1 16-16,-6-4-32 15,0 0 32-15,3-2-40 0,-3-3-56 16,0-4 0-16,2-1-8 0,-2-2-8 16,0-2 8-16,3 0 0 0,-3 0 0 31,0-2 8-31,0 0-8 15,0 0-320-15,0 0-552 16,0 0-1161-16</inkml:trace>
  <inkml:trace contextRef="#ctx0" brushRef="#br0" timeOffset="152473">12100 5332 16 0,'0'0'1776'0,"0"0"-1168"0,0 0 8 15,0 0 432-15,0 0-31 16,0 0-161-16,0 0-144 0,65 114-296 15,-51-89-208 1,-1-6 24-16,2 2-80 0,-4-3-48 16,0-4-96-1,-1-5 120-15,-4 0-8 0,-1-7 16 16,-3-2 72-1,3 0 264-15,-5 0 201 0,1-9 127 0,6-12-32 16,1-9-456 0,6-23-312-16,-1 10-544 15,-1 4-2321 1</inkml:trace>
  <inkml:trace contextRef="#ctx0" brushRef="#br0" timeOffset="154027">2222 9507 1096 0,'0'0'1824'0,"0"0"-832"15,0 0 73-15,0 0-97 0,0 0-112 16,0 0-368-16,0 0-200 16,0 0-72-1,0 0 96-15,0 0 64 16,0 0-104-16,0 0 64 0,0 0-23 15,0 0-81-15,0 0-80 16,0 0-80-16,0 0-72 16,0 0 0-16,0 0-96 0,0 0 8 31,3 0 88-31,16 0 0 15,5 0-8-15,10 0 8 0,5 0 56 16,13 0 64-16,4 0 16 16,9 0-128-1,3 0 168-15,8-2-48 0,6-5-56 16,4 2 16-16,1 1 72 15,-2-2-64-15,6 2 40 16,-2 0-88-16,1 0 104 16,-4 1-24-16,-4 1-8 0,-4 1-32 15,-12-1-8-15,-10 0-16 16,-14 0 16-16,-8 0 8 15,-11 0 32 1,-9 2-8-16,-4-2-24 0,-4 2-80 16,-6 0 88-16,0 0-96 0,0 6-592 15,0 14-2329-15,0 4-4424 16</inkml:trace>
  <inkml:trace contextRef="#ctx0" brushRef="#br0" timeOffset="155638">2286 10315 80 0,'0'0'992'0,"0"0"-56"0,0 0-128 15,0 0-48-15,0 0-88 0,0 0 1 16,0 0-41-16,0 0-40 15,0 0-112 1,0 0-144-16,0 0-88 16,0 0-8-16,0 0-32 15,0 0-48-15,0 0-56 16,0 0 16-16,0 0-16 0,0 0-96 15,0 0 0-15,0 0-8 16,0 0-64-16,3 0-24 0,2 0-16 31,7 0 104-31,-1 0 40 16,5 0-32-16,3 0-8 15,10 0 0-15,5 0 184 0,13 0 64 16,6 0 200-16,12-4-8 0,1 0 113 16,7-2-89-16,0-2-168 15,-6 2-56 1,-2 0-112-16,-8 2-48 15,-4 0-24-15,-6 1-48 16,-4 0-8-16,-6 1 16 0,-6 0 64 0,-3 0-80 31,-3 0 8-31,-2 0-8 0,-2 0 8 16,0 0 0-16,0 0 0 15,2 0 8-15,-4 0-16 16,4 2-544 0,-4 6-849-16,-1 11-1463 0,-13 6-3065 0</inkml:trace>
  <inkml:trace contextRef="#ctx0" brushRef="#br0" timeOffset="157293">3058 11987 2712 0,'0'0'1304'0,"0"0"-824"15,0 0 41-15,0 0-49 0,0 0-8 31,0 0 32-31,0 0-144 0,-6 0-144 16,6 0-96-16,0 0 88 16,0 0-24-16,0 0-176 0,0 0-64 15,11 0 64-15,7 0 56 16,4 0 112-16,3 0 8 31,2 2 0-31,2 0 40 16,5 0 64-16,5 1-24 0,3-3 88 15,3 0-96-15,8 0-111 0,9 0 39 16,4 0-8-16,10-9 24 15,0 1-48 1,4 1 24 0,1-4-160-16,-5 3 120 0,-2 0-32 0,-3-1 8 15,-1 0-40-15,-1 1-64 16,-1 2 16-1,0-1 216-15,1-2-16 0,1 3-64 0,-2-2-24 16,1 3-48 0,-8 1-8-16,-4-1 8 15,-5-1-16-15,-10 2 40 16,-8 0 8-16,-9 0 16 0,-4 2-56 15,-6 0 40-15,-4 0-64 16,1 1 8-16,-1 1 16 0,-5 0-56 31,1 0 72-31,-2 0 32 0,-1 0-72 16,-2 0-40-16,-2 0-8 15,0 0-48-15,-5 0-1232 16,-16 3-1617-16,-11 7-4880 0</inkml:trace>
  <inkml:trace contextRef="#ctx0" brushRef="#br0" timeOffset="159310">2748 12972 1592 0,'0'0'2192'32,"0"0"-1344"-32,0 0-719 15,0 0-129-15,0 0 264 0,0 0 248 16,0 2-72-16,2-2-256 15,-2 0-120-15,0 0-16 0,0 0 32 16,1 0-24-16,4 0 32 16,-3 0-72-16,7 2 48 31,3 2 64-31,2 0 8 0,7 0 104 15,5 2-80-15,8 0 16 0,0 0 136 16,3 1 16-16,3-3-184 0,2-1-40 31,0-1-56-31,0 0 72 16,2 0 48-16,-2-2 40 15,3 0-56-15,0 2 24 0,-3-2-104 16,0 0-56-16,0 0 56 0,0 0-72 16,0 0 16-16,-1 0-7 15,1 0 63 1,1 2-64-16,-2-2 0 15,-1 2 80-15,-3 0-32 16,-1 0-48-16,-2 0 0 0,-4 0-8 16,-4 0 16-16,2-2-16 0,-1 3 0 15,-3-3 48-15,-1 0-40 16,-2 0-8-16,0 0 24 31,-3 0-24-31,1 0 0 0,-6 0 8 16,5 0 40-16,-7 0 56 15,0 0-96-15,-3 0 120 0,-4 0-56 16,-1 0 32-1,-3 0 56 1,0 0 48-16,-3 0-208 16,-15 4-384-16,-1 3-2833 0</inkml:trace>
  <inkml:trace contextRef="#ctx0" brushRef="#br0" timeOffset="160192">3413 13680 1712 0,'0'0'2384'0,"0"0"-1719"16,0 0-521 0,0 0-64-16,0 0 328 15,0 0-112-15,0 0-296 0,12 0-152 16,12 0 152-16,15 2 56 15,14 3 112-15,12 0 104 16,6-1 16-16,1-2-40 0,4-2-40 16,-6 0 88-16,-4 0 8 31,-5 0-120-16,-11 0 72-15,-1 0-192 0,-12-4 88 0,-6 0 0 0,-7 0-72 16,-6 2 0-16,-2 0-24 16,-11 0-56-16,-5 2-80 15,0 0-1352 1,-5 12-2761-16</inkml:trace>
  <inkml:trace contextRef="#ctx0" brushRef="#br0" timeOffset="161631">2646 14606 1168 0,'0'0'1744'0,"0"0"-1080"15,0 0-24-15,0 0 193 16,8 0-89-1,7 0-416-15,14-2-328 0,21 0 184 0,16 0 568 0,15 0-80 32,9-2-128-32,-6 2-152 15,-4-1-176 1,-9 1-40-16,-7 0-40 0,-6-3 73 0,-4 3-57 15,-6-2 8-15,-1 2-112 16,-2 0-48-16,-9 0-48 0,1 0-873 16,-10 0-1615-16,-9 0-2785 15</inkml:trace>
  <inkml:trace contextRef="#ctx0" brushRef="#br0" timeOffset="167927">10865 8645 384 0,'0'0'5089'0,"0"0"-3761"16,-4-2-840-16,4 2 200 0,0 0 416 15,0 0-191-15,0 0-505 16,0 0-408-16,0 0 48 0,12 12-48 31,1 4 368-31,4 2-80 0,6 4-88 16,-4 0-24-16,-2 0-48 15,0-2-72-15,3 1 40 16,-6-6-32-16,2 2-56 0,-1-6 0 31,1 1 0-31,-5-3 8 16,-6-4-8-16,-1-3 0 0,0-2-8 15,-4 0 120-15,5 0 264 16,2-28 56-1,6-17-112-15,12-34-328 0,11-40-480 0,-5 17-1528 32,-4 12-5178-32</inkml:trace>
  <inkml:trace contextRef="#ctx0" brushRef="#br0" timeOffset="178424">10445 11845 3472 0,'0'0'1713'15,"0"0"-1241"-15,0 0-160 0,0 0 384 16,0 2 248-16,0-2-216 16,-2 0-296-16,2 0-200 0,0 0-48 15,0 2 9-15,-3 0 39 0,3 0 16 16,-3 0-32-16,-2 4-72 15,-2 0-136-15,-1 3 48 16,-3 0-8 0,-3 1 8-16,-3 1-48 15,-2 0-8-15,0 3 8 0,-7 0 40 16,2 2-40-16,-2 2-8 0,-3 1 8 31,-4 0-8-31,-1 2-104 16,-6-1 104-16,-5 1 48 0,-8 2-48 15,-10-1 0-15,-4 1-8 16,-2 0-72-16,-2-1 72 0,1-1-40 15,6-4 48 1,2 0 0-16,1-4-104 0,1-1 96 16,1-2 8-1,2 0-128-15,-8-4 72 31,6-2-40-31,-4-1 8 0,1-3 88 16,-1 0-16-16,0 0-48 16,-1-7 48-16,-9-7-64 15,2-2 80-15,-3 0 8 16,3-2-8-16,8-2-40 0,-3-2 32 15,3 0-128-15,1-3-17 0,-1 2 41 16,5-1-24-16,3-2 128 16,5-4-64-16,2-8-80 15,6-9-24-15,8-4-32 0,8-10 72 16,8-6 0-1,10 1-48-15,5-2 56 16,3 0 128-16,0 6 0 0,0 6 64 16,8 10-56-1,2 9-8-15,-2 12 8 16,1 7-8-16,6 3 0 15,11 2 0-15,12-1-8 0,19-6-88 32,16-5 96-32,14-5 0 0,10-8 0 0,3-8 8 0,2-4 0 15,-2-6 72-15,-2 2-80 31,-2 4 0-15,-4 9 40-16,-4 11-40 0,-4 13 0 0,-3 11-16 16,2 6-64-16,-3 2 32 0,-2 19-8 15,-9 7 48-15,-6 2-64 16,-8 1 72-16,-8-1 8 15,-10-4 216-15,-5-4-64 16,-7-2-80 0,-9-2-8-16,-3 1-72 15,-13 20-48-15,0-1-1248 0,0 2-2745 0</inkml:trace>
  <inkml:trace contextRef="#ctx0" brushRef="#br0" timeOffset="180221">13562 13128 4216 0,'0'0'1041'0,"0"0"-273"0,-128 4 8 16,72-4 232-16,-3 0-168 15,3 0-256 1,-1-6-239-16,-1-7-17 16,0-4-320-16,-3-4 120 15,-4-5-128-15,-6-6-16 31,3-5-136-31,-3-3-40 0,-1-6 72 16,7-2 112-16,8-3-56 16,7 0 64-16,8-4 56 0,7-3 144 0,11-4-64 31,6-4-32-31,10-2 24 0,8-3-32 0,0 3-16 15,19 2-24-15,17 2 0 16,14 8-56-16,13 4-8 16,11 6 8-1,8 8-48-15,7 4 48 0,6 4 56 16,9 1-56-16,-1 1 16 0,5 2 72 15,-4 2-40-15,-6 2-48 16,-6 6 8-16,-13 4-8 16,-11 7 168-1,-10 5 104-15,-4 0-160 16,-7 7 56-16,-2 9 0 0,-7 4-72 15,1-1-88-15,-2 4 72 16,-3-1-8 0,-1 1-64-16,-1 3 72 0,0-1 64 0,-3 5 8 31,0 2-48-31,0-2-32 15,-6 2-16 1,0-2-48-16,-1-1 40 0,-4-1 8 0,0-2-48 16,-5 0 72-16,-2-2-80 0,-3 0 80 15,2 0-72-15,-9-2 64 31,4 3-72-31,-5 1 0 16,0-1 0-16,0 3-80 0,0 0 24 16,0-1 56-16,0-5 0 0,0-5 0 15,0 0 0-15,0-4-8 16,-6 2-72-16,1-3 64 15,-2 2 8 1,-4 4-48-16,-2 2 48 16,2 2-192-16,-4 2-80 15,1 0 144-15,1-2 64 0,2-1 56 16,-1-6 16-16,3-3 0 0,1-3 16 0,-2-3-8 15,3-1 8 1,-7 1-16 0,-1 1-152-16,2 1-408 15,2-2-496-15,-11 1-433 0,7-1-879 16,2-4-2609-16</inkml:trace>
  <inkml:trace contextRef="#ctx0" brushRef="#br0" timeOffset="185545">20217 13748 1192 0,'0'0'2488'0,"0"0"-1784"0,0 0-448 15,18 60 497-15,-10-34-121 16,-5 0-168-1,2 2 88 1,-5 3-32-16,0 1-40 0,0 2-32 16,-8 2-40-16,-7 4-64 0,-4 8-135 15,-4 10-81-15,-8 8-104 16,2 11 32-16,-1 3-56 15,-3-2 0-15,3-4 8 16,1-10 0-16,1-8 0 16,1-7 0-16,-1-9 8 15,-2-6 56 1,-3-2-8-16,3-6 80 0,-1-6 48 0,-1-2 8 31,1-5-88-31,2-6 8 16,1-5-112-16,-7-2 96 0,-1 0-16 15,-2-4 0-15,-8-14-88 16,-2-4 0-16,3 0-8 0,-2 0 8 15,7 3 0-15,2 4 0 16,6 3-8-16,1 3-56 16,-3 2 56-1,4 1-8-15,-6-2 8 16,-4-1 0-16,-2-2 0 15,-5-4-112-15,-6 0 16 0,-4-6 56 16,4 4 48 0,6-4 40-16,0 3 16 0,9 0-32 15,5 2 24 1,7 2-40-16,1-2 48 0,4-2-56 15,-7-6-8-15,-1-4-48 16,-2-8 48-16,-7-9-184 0,2 0 48 16,5-4-8-16,4 5-56 15,9 5 80-15,10 5 64 16,8 5 64-16,0 1 0 15,0 0 48-15,7-6-40 16,12-7 48-16,8-4 56 16,1-8-16-16,6-5 40 0,5-4-40 15,9-4-88-15,13 2 56 31,10-2-48-31,7 6-16 16,8 1 0-16,1 5 16 0,-2 6-8 16,-2 6 72-16,-1 8-80 0,-3 7 0 31,-3 8-104-31,2 9 96 0,-3 5 0 0,3 5 0 31,-2 0 0-31,-5 13 8 0,-5 3 0 16,-4 2-72-16,-6 2 64 31,-6-2 8-31,-8 0 0 0,0 2 16 15,-3-2-8-15,-4 1 0 16,-4 0 0-16,-7 0-8 16,-3-2 8-16,-6 0 0 0,-4 0 96 15,-8 0-96-15,-1-1 40 0,-2 1-48 16,-8 6-400-16,-15-8-1361 0,-6 0-4352 15</inkml:trace>
  <inkml:trace contextRef="#ctx0" brushRef="#br0" timeOffset="192839">15044 11719 128 0,'0'0'448'0,"-8"-7"192"15,3 5 128 1,-1-1-48-16,-2 1-32 16,1-2-16-16,2 2-128 0,-3-2-359 15,2 2 79-15,-4 2-264 16,4 0-168-16,-6 0-201 16,1 0-55-16,0 0 424 0,3 0 0 31,-2 0 104-31,2 0 88 0,3 0 88 15,-1 0 289 1,1 0-17-16,3 0-88 0,-1 0-152 0,3 0-144 16,0 0 144-16,0 0-104 15,0 0-168-15,0 0-40 31,0 0-144-31,16-7 0 0,13-4 144 16,8-8 248-16,18-2-152 16,5-2 136-16,6-1-72 0,9 3-104 15,-3-2 96-15,4 5 48 16,-3 2-16-16,-4 2 0 15,-1 4 56 1,-3 2-232-16,-6 3 96 0,-2-2-96 16,-4 1 56-16,0 2 40 31,-4 0 16-31,1 0-64 0,0 0 97 0,-5 0-49 0,-1 0-24 15,-4 2-24 1,-1-2 48-16,0 2-96 31,-5-2 48-31,4 2-48 0,4-2-8 0,0 2 0 0,4 2 0 16,4-2 48-16,5 0 48 0,1 2-88 15,1-3 0-15,2 2 8 16,4-1 32 0,2 0-48-16,-4 2 0 15,-3-2 0-15,-4 2-32 16,-7 0 32-16,-4 0 0 0,-6 0 8 15,4 0-8-15,-6 0 8 16,6 0 72-16,-1 4-80 16,2-2-8-16,-2-1 8 0,2-1 8 31,-6 3 72-31,1-3-72 15,-5 2 8-15,1 0 72 0,-1 0-16 16,-1 2 88-16,6-2-144 16,0 2 96-16,2-4-104 31,7 2-8-31,5-2 80 0,0 0-32 0,-1 0-48 15,4 0 0-15,-4 0-8 16,0 0 8-16,-5 0 0 0,2 4 8 16,0 0-8-16,-2 1 0 31,2-4 8-31,1 3 0 15,5-4 0-15,-3 0 200 0,4 0-16 16,-4 0-144-16,3 0 0 0,-3 0 32 31,-5-5-24-31,-3 0-48 0,-9 1 40 0,-1 0-48 0,-8 2 8 31,2 2 0-31,-7-2 0 16,-2 2 8-16,0 0-16 16,3 0 8-16,-7 0 8 0,0 0-8 15,-1 0 0-15,0 0-8 0,-1 0 0 16,0 0 8-16,-3 0-8 31,4 0 8-31,-6 0 0 0,-1 0 48 16,0 0-56-16,-3 0 8 15,-2 0 56-15,0 0-64 16,0-2-312-16,0 0-1048 0,-13 0-3433 0</inkml:trace>
  <inkml:trace contextRef="#ctx0" brushRef="#br0" timeOffset="194611">19434 9623 2592 0,'0'0'1288'32,"0"0"-1000"-32,0 0-120 0,0 0 393 15,0 0 367-15,0 0 72 16,-136 116-48-16,100-88 40 0,-2 5-15 15,-6 1 31-15,-3 1-280 0,0 2-240 16,1-3-104 0,0 0-32-1,4-2-24-15,0-2-160 0,-1 1-80 16,-6-1-24-1,-2 2 0-15,-6-2-8 0,-1 0 0 16,-5-2 40-16,0-4-88 0,3-4 72 16,-3-2-72-16,3-6 0 15,1-4 0 1,1-4-8-16,4-4 0 15,3 0-64-15,2 0 8 16,2-6-40-16,2-6-16 0,-2-4 96 16,-1-2-216-16,-1-4-152 15,-2-6 24 1,-1-3-16-16,0-1 248 15,4-2-64-15,1-2-104 0,2-3 24 16,3-6 96-16,3-3 16 16,0-4 8-16,9-4-56 15,2-3 56-15,10-1 152 0,-1-2-8 31,5-2 8-31,2 2 0 16,9-4-16 0,1 0 8-16,2-2-96 0,0-1 96 0,5 1 0 15,11 4-16-15,1 4-16 0,0 5 40 16,1 6 8-16,1 4 0 15,4 7 56 1,-7 4-48-16,2 4-16 16,-5 8 0-16,-2 6 0 0,1 2 0 15,-4 6 0-15,-2-2 16 16,4 4-16-16,-1-2 8 0,-1-2 0 15,5 2-8 1,2-1-8-16,11 7-376 16,-4 2-1065-16,-5 0-1367 15</inkml:trace>
  <inkml:trace contextRef="#ctx0" brushRef="#br0" timeOffset="197330">21326 9647 520 0,'0'0'16'0,"0"0"-16"15,0 0 288-15,0 0 288 0,-72 47 240 16,49-36-240-16,-1-1 24 0,-4-1-160 15,1-1 152-15,-7-5-7 16,0 1-65-16,-8-4 56 0,-3 0-248 16,-4 0-32-1,-2-2-176 1,-7-9-16-16,1-6 104 0,-1 0 128 15,1-4-152-15,-1 1-96 16,3-3 56-16,0-2 144 16,1-1-128-16,2-4-8 0,5-4 0 15,3-6 8 1,4-2-160-1,-2-4 48-15,2-5-48 16,3-1 0-16,-1-1-24 16,8 0 24-16,-4-1-64 15,5 4 16-15,3 0-104 0,3 3 0 16,4 3 152-1,4 3-16-15,4 0-48 16,1-3-120-16,6-4 112 0,-1-2-32 0,3-6-120 16,2-2-72-16,-2 1 192 15,2 1 88-15,-4 4 8 16,0 2-280-1,4 4 104-15,0 0 184 16,0 0-8-16,0-1-104 0,17 2 112 16,8-2-80-16,3 2 72 15,6 0-144-15,8 1 48 16,-5 1 48-16,10 4 56 0,-4 3 0 15,1 2 0 1,-2 2-16-16,1 0-64 31,-5 4 80-31,-4 1-104 0,-5 5 24 0,0 3 16 0,1-2 56 16,4 1-176-16,5-2 176 15,0 0-128-15,3-2 120 16,-7 1-216 0,4 4-56-16,-2 1 288 0,2 4 16 15,0 3-16-15,4 5 88 0,7 6 16 16,4 0 16-16,-3 0 24 15,6 17 144 1,-1 4-160-16,-2 4 104 16,-4 3-24-16,3 6 104 15,-3 4-112-15,-1 6-8 0,-3 8-16 16,1 6-48-16,-6 9 0 15,-3 3 0-15,-7 4-48 16,-5 1-24-16,-2-6 8 0,-1-1-56 31,-7-2 0-31,-2-3 0 16,-2-5 0-16,-1-4-8 15,-11-3 72-15,2-4-16 0,-2-2-48 16,0-3 0-16,0-4 40 16,-2-3-40-16,-8-1 48 0,-3 3 24 31,-1-1 24-31,-2 2-24 0,-5 0 72 15,0 3 104-15,-2-3 40 16,-1 2-176-16,-2-1-72 0,-5 2 17 16,2-3 31-1,0 0-8-15,3-4 16 0,2-2-104 16,2-4 8-1,1-4 0-15,4-3 88 16,3-8 0-16,1 2-32 16,0-5-48-16,-3-1-16 0,-15 12-328 0,4-4-905 15,-4-2-2864-15</inkml:trace>
  <inkml:trace contextRef="#ctx0" brushRef="#br0" timeOffset="200414">22434 9647 472 0,'0'0'2000'0,"0"0"-1392"16,0 0-144-16,0 0 416 0,0 0 17 16,-142 17-97-16,103-17-176 0,-3 0-160 15,-3 0 120-15,-7-6-96 16,-3-9-120-16,-1-5-136 15,1-5 0 1,2-6 33-16,-1-5-145 0,6-2-120 16,1-4 0-16,5-5 0 15,-1 0-8-15,5-2-193 0,-2 0 33 16,3 0 0-16,5 5 40 15,3 0-96 1,4 4 128-16,6 0 40 16,3 1 48-16,3 1-72 0,3 1-152 31,2-1 24-31,3-1-32 0,-1 3 64 0,4 2 16 0,-1 0-104 15,3 2 112-15,0 0 128 32,3 0 16-17,15 2 0-15,8 0-40 0,3 1 40 0,11 1 8 16,2 2 0-16,8-2 8 0,-1 0 64 15,-6 3-72-15,1-2 0 16,-2 5 16 0,-2 2-8-16,2 6 40 0,7 4-40 0,4 3 56 31,12 7 56-31,4 0 16 15,5 0 48-15,-3 9-104 16,-8 5 24-16,-8-2-96 0,-5 2 8 16,-11 0 48-16,-5-2-56 31,0 2 64-31,-3-2 32 0,-1 2 104 0,4-1 32 15,2-2 8-15,-1 1-56 16,-1-3-24-16,2-3-80 0,-2-1 96 16,-2-1-112-16,3 0-63 15,1-2 71 1,0-2-80-1,2 0 8-15,-2 0 0 0,-1 0 104 16,-1 0-40-16,3-2 16 0,-3-8 80 16,2-2-56-16,4-4 48 0,-3 0 96 31,4 0-160-31,-7 0 120 15,-4 0 40-15,4 0-80 16,-3 2 8-16,4-2-64 0,-4 2-112 16,3-1 0-1,-6 4-8-15,1 1-56 0,-2 4-48 0,-4-1 24 16,4 2 80-16,-8 1-8 15,7 0 8-15,-5 0 0 0,8 2 0 32,-4-2 8-32,4 2-8 15,3-3 72-15,-1 1-64 0,6-1-8 16,-3-1 8-16,1 0 0 31,2-1 0-31,1 3-8 16,-3 0 0-16,2 2 0 0,-1 1-8 15,-1 1 8-15,-1 0 0 16,-3 0 0-16,3 0-8 0,-7 0 16 0,2 0-8 31,-4 1 16-31,-3 1-16 0,-2 2-48 16,-1 0 40-1,2 3 8-15,-2 1-16 0,-3 3-32 16,1 6 40-1,-6 2-104-15,-5 6-112 0,-4 5 72 16,-2 4 72-16,0 6-32 0,0 4 8 0,0 9 32 16,-2 7 48-1,-9 2-256-15,-5 6 40 16,-2-2-128-16,-4-4 135 15,-4-4 137-15,-7-5 96 16,1-6 16-16,-7-2-8 16,-1-7 80-16,-5-4 57 15,-4-4 7 1,-4-6-32-16,0-4-32 0,-5-4 8 15,-1-4-48-15,-2-3-48 16,-4-7 0-16,4-2-72 16,0 0-80-16,-2 0 152 15,5 0 0-15,4 0 72 0,7 0 160 16,-1 0-16-16,1 0 32 0,0 0-96 31,2 0 16-15,-5 3-48-1,-3 1-64-15,3 0-56 16,-10-4 0-16,2 0-8 0,-4 0-120 0,-2 0-120 15,1 0-8 1,0 0 0-16,10 0 64 0,6 0 64 16,10 4 56-16,8 4 64 0,8 1 8 15,6-4-8-15,5-3 0 16,7 2 8-16,-7-4-248 15,4 0-585-15,-5 0-1439 0</inkml:trace>
  <inkml:trace contextRef="#ctx1" brushRef="#br0">16810 6138 0</inkml:trace>
  <inkml:trace contextRef="#ctx0" brushRef="#br0" timeOffset="649508">18671 3022 2312 0,'0'0'1592'0,"0"0"-463"0,2 0 479 16,-2 0-104-16,0 0-432 15,0 0-191 1,0 0 63-16,0 0-184 0,0 0-120 15,0 0-8-15,0 0-72 16,0 0-79-16,0 0-65 16,0-2 80-16,0-4-8 0,0-7-240 15,0 0-152 1,0-4-48-16,0 2 0 31,0-4-40-31,0 4 56 0,0-4 24 0,-3 6-16 0,-7 0 16 16,-1 3-16-16,-1 3 8 15,-2 1 128-15,-2 4-72 16,-2 2-136-1,-5 0-64-15,-1 0-88 0,-3 2 56 16,1 9 40-16,-2 1 32 16,6 3 16-16,-2-2-40 15,1 4 0-15,5-2 40 16,4 4-96-16,1-1 24 0,1 0 0 31,4 2 16-31,2 0 8 16,4-2-144-16,2-2 8 0,0 0-24 15,0-4-32-15,7 2 56 16,9-4 40-16,-2 3 64 0,7-6 16 15,4 1 0-15,0 0-24 16,3-1-16 0,1-2 32-16,2-1 8 15,-4 0-1-15,-3 0 65 16,-6-2-8-1,-2 2 8-15,-8-2-8 16,-1 1 8 0,-2 1-72-16,-2-2 72 0,0 0 0 0,-3 1-56 0,0 3 16 15,0 7 48-15,-6 1 0 16,-14 6 128-16,-2 1 0 0,-6 2-7 15,2-3-65 1,2-4 40-16,2-4-48 0,1-4 88 0,6-2 8 31,4-4 8-31,-1-2 0 16,4 0 0-1,5 0-64-15,-3 0-16 0,6 0-72 16,0 0-120-16,0 0-400 0,6-25-529 0,7-1-1311 16,5-1-4378-16</inkml:trace>
  <inkml:trace contextRef="#ctx0" brushRef="#br0" timeOffset="650461">18836 2833 1584 0,'0'0'2120'0,"0"0"-559"0,0 0-33 31,0 0-224-31,0 0-440 16,0 0-319-16,0 10-265 0,-6 9 8 16,1 7 304-16,-2 12 128 15,-2 7-160-15,2 8-24 0,-4 7-152 16,3 2-80-1,-4-2-136 1,0-3-24-16,0-10-64 16,3-8-8-16,2-13-16 0,2-8-48 15,4-9 72 1,1-4 80-16,0-3 121 0,0-2 63 0,0 0 8 15,-2 0-72-15,2-7-280 16,0-8-648 0,0-21-1057-16,0 4-919 15,8 0-2873-15</inkml:trace>
  <inkml:trace contextRef="#ctx0" brushRef="#br0" timeOffset="651267">18873 2869 1896 0,'0'0'1328'16,"0"0"0"-16,0 0-119 15,0 0-377-15,0 0-360 0,0 0-272 16,32-2 56-16,-12 8 112 31,2 7-48-31,6 0 56 0,-2 4 16 0,1-1-48 16,-7 0 41-16,-3 0-73 15,-4-2-8-15,-5 0 40 16,-6-2 240-16,-2 2 16 15,0 1 160 1,-10 6-88-16,-7-3-120 16,-8 2-159-1,1 0-17-15,-10-1-224 0,3-4-24 0,-2-2-80 16,2-4-32-16,3-3 88 0,3-2-104 15,2-4-120 1,5 2 72 0,5-2 40-16,2 0 8 0,6 0 8 15,4 0-8-15,1 0 8 0,0 0-8 16,0 0 0-16,0 0-72 15,0 0-96-15,0 0-72 0,12 0-40 32,0 0 175-32,7 4 41 31,4 1 64-31,-2 3-48 15,0 1 32-15,5 4 0 0,-5 2-32 16,1 2 48-16,1 0 0 16,-7 2 8-16,-2-4-8 0,1 2 8 15,-2-2 8-15,-5 0 40 16,2-5-56-16,-5-2 16 0,-2-2 32 15,-3-2 9-15,3-2 47 16,-3-2 48-16,0 0 104 0,0 0 24 16,0 0-8-16,0 0-48 0,0 0-224 15,-3-11-672 1,-9-4-1497-1,6-2-3104-15</inkml:trace>
  <inkml:trace contextRef="#ctx0" brushRef="#br0" timeOffset="652232">19417 2924 3104 0,'0'0'1825'15,"0"0"-233"-15,0 0 264 16,0 0-415-16,0 0-345 16,0 0-160-1,0 0-176-15,-77-49-168 31,62 49-216-31,-1 0-72 0,-2 0-208 16,-1 2-96 0,1 9-8-16,1 2 0 0,-1 2-88 15,3 2 88-15,1 4-56 0,1 1-16 16,0 0 32-16,3 2 40 15,7-2-56 1,0-1-8-16,3-4-56 0,0-2 32 0,0-4 24 16,9-1-8-16,6 1-24 15,3-2 0-15,8-1 24 0,-1 0-16 31,0 3 88-31,0-4-40 16,1 3 32 0,-3 1 8-16,1 0 0 15,-8-1-48-15,-1 3 48 16,-1-4-56-16,-6-1 56 0,4 1-16 15,-11-3 16-15,4-2 8 0,0-2-8 16,-5 0 0-16,0-1 8 16,0 1 0-16,0 0 8 15,0 2 144-15,0 3 120 0,-5 1 112 0,-13 5 0 16,-4 4-48-16,-6-2-7 15,-6 2-169 1,1-3 32-16,-1-2 16 16,3-4 24-16,0-4-64 15,4-2-64-15,3-2-8 16,4 0-88-16,6 0-8 0,6 0-424 15,3-4-560-15,5-4-745 0,0 0-2648 32</inkml:trace>
  <inkml:trace contextRef="#ctx0" brushRef="#br0" timeOffset="659258">18476 3513 1016 0,'0'0'2560'15,"0"0"-1023"-15,0 0 95 0,0 0 240 16,0 0-479-16,0 0-505 16,0 17-576-16,0 11-192 0,-7 8 96 0,-1 5 80 15,0 1 64 1,2-1-16-16,1-7-120 0,2-6-24 15,0-8-144 1,-1-6-48-16,3-4 64 16,1-6-64-1,0-4 72 1,0 0-80-16,0 0-512 0,0-12-600 15,0-6-528-15,0-4-3209 0</inkml:trace>
  <inkml:trace contextRef="#ctx0" brushRef="#br0" timeOffset="659593">18356 3709 2536 0,'0'0'1440'16,"0"0"-359"-16,0 0 359 15,0 0-328-15,0 0-504 16,0 0-376-16,0 0 120 16,0 77 0-16,0-51-127 15,0-1-89 1,10-6-72-16,-5-3 72 0,-2-4-24 0,2-4 8 15,0-6-40-15,-4 1 0 16,3-3 16-16,-4 0 32 16,1 0 80-16,6 0 24 0,-2-15-104 31,17-27-128-31,1 2-688 0,-4 0-2137 0</inkml:trace>
  <inkml:trace contextRef="#ctx0" brushRef="#br0" timeOffset="660310">18148 4074 2472 0,'0'0'2529'0,"0"0"-1201"16,0 0 128-16,0 0-304 16,0 0-768-16,0 0-303 31,0 0-81-31,0 0-8 0,-126 119-73 15,113-89 81-15,8-4-144 16,5-2 88-16,0-2 0 0,0-6-24 16,12-2 64-16,2-1-112 15,1-6 24-15,1-3 40 0,-2 0 48 16,-2-2 8-16,-4 0 0 0,0-2 0 15,-3 3 8-15,0-3 8 16,-5 2 120-16,0 0 248 0,0 2 97 31,0 1 23-31,-5 3-104 16,-8 5-144-16,-3-1-248 0,3-1-504 15,-3-6-825-15,6-3-1191 0,3-2-2441 32</inkml:trace>
  <inkml:trace contextRef="#ctx0" brushRef="#br0" timeOffset="660576">18145 4319 1096 0,'0'0'1240'0,"0"0"-40"0,0 0-152 16,0 0-239-16,0 0-361 15,0 0-224-15,64 28-112 16,-49-28 152-16,-2 0 272 0,1 0-8 16,-2-6-96-16,-1-3-144 15,-3-2-32-15,-5 3 136 0,-3 1 177 31,0 1 127-31,0-1-48 16,-8 1-360-16,-6 4-288 16,-6 2-440-16,-2 0-881 0,4 0-1119 15,7 6-2057 1</inkml:trace>
  <inkml:trace contextRef="#ctx0" brushRef="#br0" timeOffset="660907">18356 4191 1816 0,'0'0'4017'31,"0"0"-2481"-15,0 0-152-16,0 0-511 0,0 0-681 0,0 0-184 15,0 0 0-15,0 0-8 16,0 109-8-16,0-77 0 0,0 2 8 15,0 0 0-15,4 0 0 32,2-2 16-32,-6-4-8 0,0-2-8 15,0-2-72-15,0-6-32 16,0-2-48-16,0-2 24 0,0-4 47 15,0-2-23-15,-6-4 104 16,-4-2 96-16,2-2 25 31,-3 0-9-31,-4 0-40 0,-1-2-72 16,-10-22-216-1,3 4-937-15,-1-2-2808 0</inkml:trace>
  <inkml:trace contextRef="#ctx0" brushRef="#br0" timeOffset="661104">18295 4345 1504 0,'0'0'1744'0,"0"0"-1264"0,0 0-256 0,0 0-168 16,0 0-56-16,0 0-808 16,89 0-1584-16</inkml:trace>
  <inkml:trace contextRef="#ctx0" brushRef="#br0" timeOffset="661273">18295 4345 880 0,'136'0'1304'0,"-123"0"-104"0,4 0-232 16,3-4-543-16,-7-1-257 15,4 1-168-15,-5 0-625 0,-4-1-1319 0</inkml:trace>
  <inkml:trace contextRef="#ctx0" brushRef="#br0" timeOffset="661508">18432 4289 264 0,'0'0'1192'16,"0"0"-352"-1,0 0 304-15,0 0-240 0,0 0-95 16,0 0-289-16,0 126-168 0,0-103-120 15,0-7-128-15,0-4-96 0,0-5-8 16,4-5-144-16,-1-2-928 31,2 0-1425-31</inkml:trace>
  <inkml:trace contextRef="#ctx0" brushRef="#br0" timeOffset="662686">18508 4268 808 0,'0'0'2160'16,"0"0"-1112"-16,0 0 329 0,0 0-281 16,0 0-424-16,0 0-304 31,10 109-128-31,-5-88-72 15,-2-4-64-15,2 0-96 0,-2-8 88 16,0-3-96-16,2-4 8 16,-5-2-8-16,2 0-88 0,1 0-112 15,0-2-112-15,2-15 128 0,2-6-248 31,-1-3-152-31,4 0 72 16,-4 5-72-16,-1 4 168 0,1 9 264 16,-6 5 152-16,2 3 32 15,-2 0 88-15,3 5 128 0,-3 12 312 16,2 0-160-1,3 4-192-15,-4-6-56 16,6 0-80-16,-2-5-72 16,1-3 8-16,5 0-8 15,-4-5 0-15,6-2-8 0,0 0-104 16,0 0-88-16,3-13-240 0,-3-2-288 15,-2-4-57-15,-3 1 97 32,-1-1 304-32,-3 0 288 0,-4 2 96 15,0 4 336-15,0 3 504 16,0 4 225-16,-6 6-97 15,-5 0-240-15,-1 0-160 0,-1 0-336 16,4 16-72 0,-3 4-56-16,6 3-104 0,4 0 0 0,2-1-16 31,0-1 8-31,0-8 0 15,2 0 0-15,8-7-8 16,-2-4 8-16,0-2-80 0,0 0-64 16,2 0 24-16,-2-12 120 15,-2-6-120 1,4-7-112-16,-7 1 32 15,0 1 72-15,-3 2 80 0,0 5 56 16,0 6 136-16,0 6 280 16,0 4 72-16,0 0-168 0,2 0-256 15,1 14-64 1,-1 4 216-16,-1 1-16 15,3-4-88-15,0 0-8 0,-2-5-48 16,0-7-56-16,2-1-8 16,-2-2 0-16,1 0-96 31,-1 0-32-31,3-3 96 0,0-9 40 15,-2-3 0-15,5 2 0 16,-5 2 0-16,4 5-8 0,-3 4-152 16,1 2-8-1,2 0 72-15,-1 0 96 0,1 4 48 0,2 2-24 16,3-1-24-16,-1-3 8 31,2-2 0-31,3 0 40 16,2 0 32-16,0-2-64 0,1-7 40 15,-3 1-48-15,-1 1 40 16,-4 1-40-16,-3-1 48 0,-5 1-40 15,2 2 192-15,-5-4 489 32,0-2-25-32,0 0-48 0,-6 0-160 15,-4 3-24-15,3 4 128 0,-5 3-32 16,0 0-232-16,1 0-304 15,0 14-48-15,-1 9-64 0,1 2 16 16,5 1 88 0,2 0-40-1,3-3 0-15,1-6-8 0,0-4-8 31,0-4 8-31,0-1 0 0,9-3 0 0,3-1 48 0,4-4 8 16,-2 0-48-16,15 0-536 0,-6-15-1224 31,-4-2-3826-15</inkml:trace>
  <inkml:trace contextRef="#ctx0" brushRef="#br0" timeOffset="663607">19023 3602 3608 0,'0'0'1777'0,"0"0"-713"15,0 0 368-15,0 0-552 16,0 0-688-16,0 0-176 0,25 41 224 16,-3-13 217-16,7 8-113 15,0 5 120-15,0 3 56 0,2 1-240 31,-8-2-160-31,1-5 48 16,-5-2 0-16,-1-6-88 0,-2-6-72 16,-4-7 0-16,-6-7 0 31,-1-5 0-31,-2-3 40 0,-3-2 56 15,0 0 104-15,0 0 56 16,0 0-40-16,0 0-224 16,0-11-128-1,-5-2-1496-15,-1-1-3457 0</inkml:trace>
  <inkml:trace contextRef="#ctx0" brushRef="#br0" timeOffset="664031">19309 3835 1200 0,'0'0'2440'0,"0"0"-1183"16,0 0 151-16,0 0-192 0,0 0-792 31,0 0-408-31,0 0 256 16,0 0 32-16,0 0-88 15,33 132 16-15,-24-95-104 0,4-3-32 16,-6-1-88-16,2-9-8 0,-2-4 8 16,-1-6 88-16,-4-6 9 31,-2-5 151-31,0 0 184 15,0-3 440-15,0 0 208 0,0 0-40 16,-11 0-600-16,-6 0-320 16,-4 0-128-16,0-3-120 0,-1-2-592 31,-6-13-472-31,6 4-1161 15,6-2-3496-15</inkml:trace>
  <inkml:trace contextRef="#ctx0" brushRef="#br0" timeOffset="666926">19652 4213 2800 0,'0'0'2809'0,"0"0"-1737"15,0 0-584-15,0 0 424 16,0 0 120-1,-5 121-279-15,5-82-289 16,-5 1-64-16,5-6-200 0,0-8-120 16,0-3-72-16,0-10-8 15,0-2-8-15,0-5-584 16,0-4-625-16,-2-2-591 15,-3 0-328-15</inkml:trace>
  <inkml:trace contextRef="#ctx0" brushRef="#br0" timeOffset="669485">19652 4161 472 0,'0'0'1640'31,"0"0"-240"-31,0 0 113 16,0 0-473-16,64-2-24 0,-41 10 8 16,-1 6-272-16,-2 2-79 15,-2 2-185-15,-6 3 0 16,0 0 56-16,-12 1-8 0,0 3-120 15,0-1 0 1,-13-1-112 0,-10-1-152-16,-3 1-152 0,-1-8-32 15,3 0-344-15,3-7-16 0,6-4-40 16,4-3 96-1,6-1 0-15,5 0 32 0,0 0-8 0,0 0-200 16,0 0-113-16,10 0 289 16,11 0 232-16,0 0 96 0,3 0-40 15,0 2 48-15,-1 2 0 16,-1-2 0-16,-2 3 0 15,-2-3 8-15,-2-2 40 16,-3 0-40-16,-2 0 72 16,0 0 16-16,1 0 8 31,-4-5-56-31,1-5-40 0,-1 1-8 0,0-6 8 0,-4 0-8 15,-1 0 8-15,-3 0-8 16,0 0 24-16,0 3 32 0,0 3 40 16,-10 0 89-1,-3 3 71-15,0 4 32 16,-4 2-80-16,-1 0-208 15,-2 6-56-15,1 16 40 16,0 6 16 0,4 5-120-16,7 0 120 0,8 0-104 0,0-1 24 15,0-6 32-15,5-4 40 0,9-6-16 31,9-6-160-31,-4-6-73 16,4-4-151-16,5 0 64 16,-3-10 40-16,6-10 16 0,-5-4-32 15,0-2 88-15,-4-1 56 0,-4-1 120 16,-7 5 56-16,-4 5 0 15,-7 4 64 1,0 3 328-16,0 9 88 16,-2 2-24-16,-9 0-152 15,-5 6-304-15,3 15-96 0,0 3 72 16,3 4-24-1,7 2 40-15,3-2-8 16,0-4-40-16,0-4 48 16,0-6-152-16,2-6-120 0,4-4-120 15,-1-4-224 1,1 0-128-16,1-8 368 0,-1-10-120 0,1-6-328 15,-7-5 87-15,3-1 105 32,-3 5 160-17,0 3 480-15,0 5 64 0,0 10 680 0,0 7 337 16,0 0-369-16,0 7-504 0,0 19 48 15,-3 7 160-15,3 2 80 16,0 4-112-16,0-5-144 31,0-2 40-31,0-7-64 0,0-8-80 16,5-7-64-16,1-3 8 15,-6-7-8-15,5 0 40 0,5 0-112 16,-2-19 0 0,3-7-208-16,0-4-768 0,-3-6-64 15,0 0-633 1,-4 0-527-16,-1 6 936 0,-1 6 1024 15,-2 7 240 1,0 9 880-16,0 6 536 0,0 2-216 0,0 0-527 16,0 10-201-16,0 7 232 15,0 3 48-15,0-2-232 16,0-2-152-16,0-2-120 15,0-7-112-15,0 0-80 16,3-5-40-16,-2 0-8 16,1-2-8-16,3 0 0 0,1 0-8 15,2 0-96 1,0 0-40-1,1-9 32-15,0-4-32 16,-2-1-40-16,-1-2 16 0,-1 2 64 16,1-1 40-16,-6 6 56 0,2-1 8 15,1 5 48-15,-3 1 88 16,0 4 48-16,0 0-24 31,0 0-8-31,0 0-152 0,0 4-32 16,0 7 32-1,0 1 64-15,0-3-64 0,0 2 8 0,2-3-8 16,3-2-40-16,-5-5-160 15,0-1-168-15,5 0-248 32,-2 0 64-32,5 0 56 0,0-5 312 15,3-5-184-15,1 1-385 16,-4 3 393-1,1 4 360-15,-4 2 72 16,-2 0 240-16,1 0 233 0,-4 4 143 16,0 5 16-16,1-1-104 15,-1-2-216-15,0-1-152 16,0-1-160-1,0-4-72-15,3 0-248 0,1 0-536 16,-1 0 40-16,3-5 272 0,4-11 24 16,-2-1-233-16,3 2 137 15,1 0 440-15,-4 8 104 16,-2 3 184-16,2 4 312 15,-4 0 209-15,4 0 7 0,-5 8-72 16,3 3-136-16,-1 2-232 0,2-4-184 16,-4-1-16-16,0-1-72 15,0-5-136 1,1-2-360-16,0 0-288 15,0 0 88-15,-3-2 376 16,6-9-89-16,-7-2-7 0,1 0 40 16,-1 2 376-16,0 3 120 15,0 4 360-15,0 4 513 31,0 0-209-31,0 2-384 0,0 13 144 16,-6 6 120-16,-1-1-104 16,-4 0-208-16,5-4-240 0,-1-6-40 15,6-4-72-15,1-4-48 16,0-2-120-16,0 0-104 15,0-6 64 1,3-12-720-16,13-2 112 0,2-3 72 16,0 4 432-16,-2 5 232 15,-2 6 80-15,1 4 272 0,-4 4 240 16,0 0 216-1,-1 0 32-15,-5 10-264 16,5-3-216-16,-4 2-104 16,4-3-96-16,-2-4-72 0,0-2 56 15,3 0-64-15,4 0 0 16,-2-2-8-16,-2-9-48 15,0 2-72-15,-4-3 24 0,-6-1 96 16,-1 2 0-16,0-2 8 16,0 3 8-1,-1 2-8 1,-11 5 8-16,-4 3 136 0,3 0-32 0,0 3 120 15,2 15-72-15,3 6-16 16,5 2 40-16,3 3-48 31,0-5-63-31,0-2-65 0,0-8-8 16,8-4-8-16,2-5-201 15,-2-5-191-15,3 0-160 16,0 0 88-16,5-11 64 0,-4-7-96 31,1-2 16-31,0 1 352 0,-4 6 136 16,-2 3 0-16,-2 3 272 0,-5 7 184 15,0 0 48-15,0 2-128 16,0 13 176 0,0 2 96-16,0 0-239 0,0-4-225 15,0-2-176 1,0-5-8-16,0-6-160 0,0 0-433 15,8 0-183-15,6-10 456 16,1-6 32-16,4-3-352 0,-3 4 264 16,0 1 256-16,-3 3 64 15,-1 6 0-15,-8 5 40 0,-2 0 16 31,-2 0 128-31,0 0 8 16,0 0-32-16,0 0-16 0,0 0-32 16,3 0 48-16,-3 0 128 15,2 0 272-15,-2 0 64 16,2 0-176-16,2 0-272 0,3 0-112 31,4 0-8-31,0 0 176 0,9 0-120 16,-1 0 0-16,1 0-32 15,2-2-24 1,1-6-488-16,-4-3-592 0,1-4-520 0,-9 0-665 15,-5 3-167-15</inkml:trace>
  <inkml:trace contextRef="#ctx0" brushRef="#br0" timeOffset="669695">20924 4259 336 0,'0'0'2560'15,"0"0"-1544"-15,0 0 225 0,0 0 175 16,-35 103-224 0,28-63-464-1,-1-3-104-15,8-1-167 16,-3-7-81-16,3-9 56 15,0-8-72 1,0-7-144-16,0-2-48 0,3-3-8 16,12-6-160-16,14-40-128 0,-5 1-1608 15,-1-2-5122-15</inkml:trace>
  <inkml:trace contextRef="#ctx0" brushRef="#br0" timeOffset="670481">19635 3304 1216 0,'0'0'1160'0,"0"0"88"16,0 0 265-16,0 0-273 15,0 0-272 1,0 0-168-16,-3-7-88 0,3 7-175 15,0 0-201-15,0 0-200 16,21 0-88-16,8 0 320 16,12 5 40-16,5 6-16 15,3-1-16-15,3-2-16 16,-2-3-56-16,-8 2-120 15,-7-5-72-15,-6 0-24 0,-6 0-80 16,-9-2 0 0,-2 0-8-16,-3 0-128 0,-7 0-1088 15,0-6-1537-15,-2-4-3552 0</inkml:trace>
  <inkml:trace contextRef="#ctx0" brushRef="#br0" timeOffset="670794">20012 3156 40 0,'0'0'4673'0,"0"0"-3841"15,0 0-608-15,0 0 432 16,0 0 232-16,0 0-192 0,66 58-200 15,-39-36-160-15,-1-1-16 32,0-2 9-32,-3 0-89 15,-4-4-32-15,-3 0 48 16,-6-4 120-16,-7-2 72 0,0-5-64 0,-3 0 48 15,0 0 128-15,0 0-8 0,-14 5-232 16,-4 2-320 0,-8 3-944-1,4-2-1104-15,4-4-2457 16</inkml:trace>
  <inkml:trace contextRef="#ctx0" brushRef="#br0" timeOffset="673227">20625 3289 1096 0,'0'0'2024'0,"0"0"-215"0,0 0 319 0,0 0-264 16,0 0-359-16,0 0-185 15,0-36 112-15,-4 36-143 0,-8 0-417 32,-2 0-624-32,-4 8-248 15,2 7 0 1,-4 2-104-16,6 0 0 0,9 0-24 15,5-1-120-15,0 0 48 16,0 0-136-16,11 0-16 16,4-2 23-16,3-2 25 0,-4 0 72 15,2 0 56-15,-3-2 80 16,-3-2 88-16,-4 2-8 0,-4-4 8 31,-2 4 0-31,0 1 8 0,0 0 80 0,-13 3-80 0,-6 0-568 16,1-8-1088-1,5-2-977-15,3-4-2360 31</inkml:trace>
  <inkml:trace contextRef="#ctx0" brushRef="#br0" timeOffset="673581">20698 3417 96 0,'0'0'1488'0,"0"0"-776"16,0 0 272-16,0 0-16 16,0 0 25-16,0 0-425 15,0 0-120-15,73 42 64 0,-60-42-8 31,0 0-64-31,-2 0-24 16,-1-6-104-16,-4-6 48 16,-4 0 0-1,-2-6-127-15,0 2-25 0,0-2-96 0,0 2-40 0,-8 2-72 16,-9 7-32-16,0 5 24 15,-1 2-56 1,-5 2-8-16,6 19 72 16,0 3 208-16,6 6-112 15,3-2 48-15,6 2-40 0,2-3-104 16,0-8 0-16,4-1-8 15,10-8-328 1,1-4-401-16,4-6-479 16,7-4-416-16,-7-15-849 0</inkml:trace>
  <inkml:trace contextRef="#ctx0" brushRef="#br0" timeOffset="673960">20874 3359 176 0,'0'0'424'15,"0"0"-112"-15,0 0 16 16,0 0 152-16,0 0 8 0,0 0 192 31,11 8 400-31,-11-8 105 16,0 0-161-16,0 0-200 15,0 0-248-15,0 0-256 0,0 0-168 16,0 0-136-16,0 0-16 16,0 0-104-16,0 0-72 0,0 0-8 15,0 0 56-15,0 0 48 16,0 0 80-1,0 0 8-15,0 0 144 16,0 0 160-16,0 0 32 0,0 0 16 16,0 0-48-16,0 0-80 15,0 0-104-15,0 0-56 16,0 0-72-16,0 0-200 15,0 0-144 1,0 0-376-16,0 0-536 0,0 0-953 16</inkml:trace>
  <inkml:trace contextRef="#ctx0" brushRef="#br0" timeOffset="675154">20609 3340 1120 0,'0'0'2456'16,"0"0"-1448"-1,0 0-375-15,0 0-9 16,0 0-400-16,0 0 64 0,0 0 112 15,0 0 96-15,10 62 144 16,-10-41-216-16,0 1 120 31,0-4-88-31,-11-2-87 0,-6-4-145 16,3-3-64-1,1-7-48 1,2-2-16-16,3 0-96 0,4-9-296 16,4-9-232-16,0-4-41 15,4-2-103-15,17 2-280 16,3 2 88-16,0 10 496 0,0 8 216 0,-1 2 152 15,-5 2 408-15,-7 16 248 16,-3 4 120-16,-3 2 104 0,-5-2-47 16,0 0-25-16,0-4 96 15,-5-2-128-15,-5-5-168 16,-1-6-144-16,1-1-216 15,-1-4-120-15,0 0-128 16,3 0-200 0,1-4-464-16,2-8-192 0,5-9-368 0,0 0-673 15,2 3-2600-15</inkml:trace>
  <inkml:trace contextRef="#ctx0" brushRef="#br0" timeOffset="675603">21149 3238 4544 0,'0'0'1689'0,"0"0"79"0,0 0 73 0,0 0-529 15,0 0-512-15,0 0-464 16,-123-2-280-16,105 21-56 16,7 0-80-16,4 2-72 15,7-1 40 1,0-1 48-16,0 0-72 0,12-2-96 15,5 0 48-15,-4-4 32 0,5 0 32 16,-3-3 40-16,-2-2 32 31,1 0 48-31,-6 0-8 16,-3-2-8-16,-3 0-48 0,-2 3 64 15,0 0 64-15,-7 5-64 16,-15 4-112 0,2 1-1513-16,4-10-2847 0</inkml:trace>
  <inkml:trace contextRef="#ctx0" brushRef="#br0" timeOffset="675838">21187 3359 4080 0,'0'0'1249'0,"0"0"-1121"0,0 0 1016 31,0 0 208-31,0 0-416 16,2 152-207-16,-2-90-113 0,0 2-200 15,0 2 112-15,0-3 16 0,0-7-280 31,0-9-168-31,-2-12-96 16,2-8-144-16,0-16-864 0,0-5-1121 16,0-6-2296-16</inkml:trace>
  <inkml:trace contextRef="#ctx0" brushRef="#br0" timeOffset="676093">21179 3325 1096 0,'0'0'1016'0,"0"0"136"31,0 0 72-31,0 0-7 0,88 48-177 0,-74-22-72 0,-4 2-88 16,-7-2 73-16,-3 0-73 0,0-2-48 15,0 1-240-15,-11-6-152 16,-7 2-376 0,-3-4-64-1,2-4-976-15,6-8-1137 0,3-5-3048 0</inkml:trace>
  <inkml:trace contextRef="#ctx0" brushRef="#br0" timeOffset="676742">21370 3485 3288 0,'0'0'560'16,"0"0"184"-16,0 0 337 0,0 0-193 16,0 0 48-16,0 0-416 15,0 0-200 1,0 0-120-16,0 0-40 15,100-28 24-15,-100 12-168 0,0-4-16 16,0-1-328-16,-18 2-200 16,2 1-344-16,-7 6 656 31,6 4 216-31,-1 8 392 0,3 0-80 15,-2 4 72-15,4 17 136 16,-2 8-160-16,10 5-112 0,2 3-39 16,3-3-161-1,0-4-48-15,13-7 0 0,8-7-129 0,2-8-175 16,4-8-200-16,4 0-40 31,-2-17-280-15,0-8-216-16,-3-1 80 0,-7 0 335 0,-6 2 377 15,-6 6 248-15,-7 6 697 16,0 4 639-16,0 6 296 0,-12 2-416 15,-2 0-559-15,-6 8-433 16,7 10-144-16,-1 4 48 0,6-2-128 31,5 0 8-31,3-1 0 16,0-6-8-16,0-5 0 0,3-2-96 15,8-6-256-15,5 0-121 0,4-4 113 16,2-10-32-16,-1-2-256 16,-3 2 104-16,-7 5 360 15,-4 2 184 1,-4 7 416-16,0 0 216 15,-1 0-96-15,1 11 177 0,-3 4-25 16,2 2-64 0,-2-2-184-16,0 0-272 31,0-6-168-31,0-3-128 0,0-2-976 0,0-4-937 0,0 0-479 15</inkml:trace>
  <inkml:trace contextRef="#ctx0" brushRef="#br0" timeOffset="676859">21612 3355 4352 0,'0'0'809'15,"0"0"-649"-15,0 0-32 16,0 0-32-16,0 0-96 16,95-30-1329-16,-69 13-1663 0</inkml:trace>
  <inkml:trace contextRef="#ctx0" brushRef="#br0" timeOffset="677456">21853 3129 1696 0,'0'0'3225'15,"0"0"-1921"-15,0 0-280 0,0 0-272 0,0 0-424 16,0 0 376-1,0 0 41 1,0 134-177-16,0-89-16 0,-7 6 96 16,2-1-136-16,1-2-296 15,-3-2 96-15,4-4 0 16,-5-6-56-1,6-6-56-15,-3-6-128 0,4-7-16 16,1-5-8-16,0-5-40 16,0-3 72-16,-7 0 8 0,4 1-8 15,-3 1 0 1,-2 2-8-16,-4-1-72 0,3 2-152 15,-3-3 8-15,4-2-48 0,0-2-24 16,-3-2 80-16,3 0-160 16,-4-8-216-1,-2-12 64-15,3-7-416 31,1-7-464-31,3-1-153 16,7-1-15-16,0 4 368 0,0 3 720 16,0 7 408-16,0 5 72 15,4 2 392-15,4 5 136 0,3 0-104 16,2 2-104-16,10 2-176 15,4 0-144-15,4 2-72 16,-1 4 0-16,3 0-24 0,-3 0 24 16,-5 0-8-16,-3 2-40 15,-4 4 48 1,-5 0 168-16,-3 0 144 0,-2 0 72 31,1 0-16-31,-5 2-8 0,0 0-40 0,1 3 33 16,-5 0 7-16,0 1-120 0,0 1-88 15,0-4-152 1,0-1-720-1,0-8-817-15,0 0-743 0,0-2-897 0</inkml:trace>
  <inkml:trace contextRef="#ctx0" brushRef="#br0" timeOffset="677616">21993 3270 1688 0,'0'0'5249'16,"0"0"-4001"-16,0 0-624 0,0 0 361 16,0 0-753-16,0 0-152 15,0 0-80-15,12 55-176 0,5-35-1305 16,1-4-1359-16,1-4-1897 0</inkml:trace>
  <inkml:trace contextRef="#ctx0" brushRef="#br0" timeOffset="677804">21993 3270 2392 0,'142'59'1720'0,"-150"-59"-55"0,-1 0-193 15,1 9-728-15,-1 12-48 0,1 3-112 16,0 0-327-16,5-2-209 15,3 0-48 1,0-5-225-16,0-6-831 0,24-9-752 16,2-2-641-1,0 0-335-15</inkml:trace>
  <inkml:trace contextRef="#ctx0" brushRef="#br0" timeOffset="678172">22289 3399 1424 0,'0'0'1616'0,"0"0"561"15,0 0-177 1,0 0-336-16,0 0-815 0,0 0-145 15,0 0-112 1,0 0-184-16,0 0-208 16,-104 101-144-16,100-78-8 0,4-3 40 15,0-3-40 1,0-8-32-16,0-3-16 0,8-6-96 15,3 0-104-15,5-2-32 0,0-18 0 16,2-5-320-16,-3-5-520 16,1-7-121-1,-5 3-159-15,-3 2-32 0,-5 7-129 0,-3 12 1513 31,0 5 993-31,0 8 679 16,0 0-512-16,0 2-568 0,0 14-96 16,0 4 313-16,0 2-169 0,0 2-200 15,0-4-200-15,0 0-120 0,0-4-120 16,0-3 0-1,5-4-752 1,2-5-1057-16,-6-4-2272 16</inkml:trace>
  <inkml:trace contextRef="#ctx0" brushRef="#br0" timeOffset="678361">22289 3399 5041 0,'53'-14'520'0,"-45"14"-152"15,3 0 592-15,4 0-176 0,1 2-304 16,2-2-264-16,0 0-216 0,-1 0-216 16,1-6-344-16,-5-7-672 15,-2-2-553-15,-11-2-95 0,0 6-32 16</inkml:trace>
  <inkml:trace contextRef="#ctx0" brushRef="#br0" timeOffset="678681">22458 3272 264 0,'0'0'2936'16,"0"0"-1423"-1,0 0-657 1,0 0 848-16,0 0-104 0,0 0-487 15,-29 109-233-15,26-75-240 16,-2-4-256 0,4-2-200-16,1-8-96 0,0-4-88 0,0-8 0 15,0-6-512 1,3-2-464-16,11 0-184 15,1-8 215 1,3-12-455-16,3-2-528 0,-5 0 607 0,-3 6 1105 16,-4 6 216-16,-5 6 1105 0,-4 4 631 15,1 0-328 1,-1 0-624-1,0 12-143-15,0 4 143 0,3 0-200 16,1 0-304-16,-4-2-200 0,3-3-32 16,-1-4-48-16,1-3-544 15,-2-4-640-15,4 0-721 16,0-8-351-16,-3-6-513 0</inkml:trace>
  <inkml:trace contextRef="#ctx0" brushRef="#br0" timeOffset="679307">22596 3156 2656 0,'0'0'816'0,"0"0"320"0,0 0 513 15,0 0-377-15,0 143-344 16,0-108-408-16,0-1-288 0,1-7-104 15,7-9-63-15,2-6-17 16,-2-4-48 0,3-6-8-16,-1-2-81 15,-2 0 1-15,3 0 24 0,-7-4 48 16,-1-6 8-16,2-4-48 15,-5 0-96 1,3 2-120-16,-3-2-104 0,3 4-208 16,2 2 72-1,0 2 272-15,1 1 112 16,2 3 112-16,-4 2 16 15,1 0 104-15,-2 0 160 16,2 0 184-16,1 11 192 16,-3 7-24-16,2 4 225 0,-3 4 39 15,-2 4-344 1,0 0-256-16,0 0-168 0,0-5 88 15,0-6-16-15,0-4-120 0,0-8-64 16,0-3 16-16,0-4 128 16,0 0 232-16,5-2 160 0,3-14-288 31,5-9-248-31,8-7-216 15,3-5-392-15,-2 5-88 0,-2 3 216 16,-2 12-72-16,-2 9 120 16,-8 3 128-1,-3 5-8-15,1 0 312 0,-3 5 104 0,-1 5 248 31,4 0 264-31,-6 2-72 32,4-2-200-32,-3 0-144 0,2-2-72 0,-3 2-56 15,0 0-72-15,0-2-1352 16,-4-3-3761-16</inkml:trace>
  <inkml:trace contextRef="#ctx0" brushRef="#br0" timeOffset="692984">18382 1638 1528 0,'0'0'2464'0,"0"0"-1215"15,0 0 255-15,0 0 368 16,0 0-447 0,0 0-513-16,0 0-408 15,0 0-72-15,0 0 64 0,0 0-136 16,0 0-88-16,0 0-112 15,0 0-32-15,0 0-128 0,0 6-88 16,0 18 88-16,0 16 0 31,0 12 176-31,0 13-72 16,0 5 40-16,0-2 8 15,0-4 0-15,0-9-80 0,0-9 9 16,0-13 23-16,0-4 16 0,0-9-8 16,0-6-64-16,0-7 24 15,0 0-64 1,0-3 40-16,0-4-40 15,0 0-8-15,0 0 0 0,0 0-192 16,0 0-537-16,0-14-599 16,0-8-776-1,2-6-3017-15</inkml:trace>
  <inkml:trace contextRef="#ctx0" brushRef="#br0" timeOffset="693736">18385 1694 1792 0,'0'0'1144'15,"0"0"-16"-15,0 0 305 16,0 0-337-16,0 0-368 0,0 0-312 16,0 0-112-1,5 0 64-15,13-2 80 16,-2 2-144-16,7 0-192 15,3 0 33-15,4 0-9 0,1 10 24 16,0 3-32-16,-5 0-8 16,-5 0-16-16,-7-1 24 15,-3-3 24-15,-6-1 112 0,-3 1 16 31,-2-1-40-15,0 5 8-16,0 6 144 0,-13 5 48 0,-10 6-80 16,-6 4 112-16,-6 0 24 15,-2-2-120-15,-1-4-87 0,1-3-73 31,7-6 48-31,2-4-24 16,10-8-64-16,5-1 40 0,7-2 24 16,1-4-40-16,5 0-104 15,0 0-96-15,0 0-104 16,0 0-152-16,0 0-504 0,18-14-833 31,3-6-1055-31,0-3-3434 0</inkml:trace>
  <inkml:trace contextRef="#ctx0" brushRef="#br0" timeOffset="696912">18784 1698 4280 0,'0'0'1753'16,"0"0"-489"-16,0 0 552 15,-1 0-103-15,-4 0 1720 16,0 0-3129-16,-1 0-56 15,-2 10-64-15,-4 14-88 0,-4 10-88 16,3 15 48-16,-3 11 8 16,5 8 24-16,3 2-40 0,-2-1-48 15,7-9 48-15,1-10-8 16,-1-13-40-16,3-8-16 0,0-11 16 31,0-6 0-31,0-8 56 0,0-1 40 0,0-3 72 0,0 0 16 16,0 0-184-16,0-13-248 0,0-13-800 15,0-31-721 1,8 6-647-1,2 0-2225-15</inkml:trace>
  <inkml:trace contextRef="#ctx0" brushRef="#br0" timeOffset="697764">18747 1694 544 0,'0'0'1168'0,"0"0"-488"15,0 0 176-15,0-2-40 0,0 2-135 16,29 4 143 0,2 21-16-16,6 3 1976 46,-3 4-2127-46,-18-10-145 16,-1-4-80-16,-7 0 32 0,-2-4-104 31,-4-5 32-15,-2 2 48-16,0-3-16 0,0 0 16 0,0 2 16 15,-5 4 25-15,-6 0-121 16,-10 2-184-16,0 1-24 16,-29 4-48-16,4-3-80 0,1-4-704 15,10-1 568-15,27-12 64 0,4-1 48 16,4 0-8-16,0 0-8 31,0 0-32-31,0 2-81 16,0 0-95-16,0 0-144 0,12 4 16 15,4 2 256-15,6 5 88 16,4-2 0-16,2 6 8 0,-4-4 0 0,-1 4 0 31,-1-6 8-31,-1 4-8 0,-1-3 0 0,-4-3 0 16,-5 2 0-16,-1-5 0 0,-4 0 0 15,-1-2 0-15,-5-4 0 16,2 0 8-16,-2 0 48 15,0 0 40-15,0 0-96 32,0 0-96-32,0-10-1088 15,-2-3-4697 1</inkml:trace>
  <inkml:trace contextRef="#ctx0" brushRef="#br0" timeOffset="698482">18977 1730 624 0,'0'0'2424'0,"0"0"-1168"16,0 0 17-1,0 0 231-15,0 0-416 0,0 0-304 0,0 0-319 16,0 0-177-16,0 13-56 15,0 8 240-15,0 7 400 0,0 6-160 16,0 5-144-16,0 1-80 16,0 0-152-16,0 0-64 15,0-3 8-15,0-3-143 0,0-4-49 16,0-4-80-16,0-7 16 15,0-4 32 1,0-3-8-16,0-5-40 0,0-3 48 16,0 1-56-1,0-5-288-15,0 0-513 0,0 0-447 16,0 0-480-16,0-9-529 0,0-4-2440 15</inkml:trace>
  <inkml:trace contextRef="#ctx0" brushRef="#br0" timeOffset="699273">19001 1702 2616 0,'0'0'1640'15,"0"0"-487"-15,0 0 223 16,0 0-264-16,0 0-544 47,0 0-336-32,0 0-224 17,0 0-8-32,0 0-40 15,45-6 40-15,-18 21 248 16,4 4 120-16,5 6-7 0,-4 3 39 15,2 0-96-15,-3 0-80 0,-2 0-56 16,-4-2-48-16,-5-2 64 31,-2 0 24-31,-7-2-24 0,-3-2 64 16,-3 0 32-16,-5 4-16 15,0 3 72-15,0 5 192 0,-20 6-96 32,-7 5-144-17,-7 2-144-15,-3 1-15 0,1-2-121 16,-2-8 56-16,10-6-64 15,2-7 8-15,9-10 48 0,4-1-48 16,1-5 56 0,6-1-8-16,1-5-56 15,0-1-160-15,4 0-361 0,-1 0-271 16,2-7-616-16,0-10-1817 15,0 0-4072-15</inkml:trace>
  <inkml:trace contextRef="#ctx0" brushRef="#br0" timeOffset="702228">18587 1554 80 0,'0'0'2504'0,"0"0"-1304"16,0 0-328-16,0 0 545 0,0 0 95 15,0 0-552-15,0 0-520 16,8-4-264 0,17-10-128-16,17-6 137 15,14-6-49-15,14 0-16 16,9 0-8-16,5 2 8 0,0 3-56 15,3 8-48 1,-8 2-8-16,-3 5 0 0,-11 4 72 0,-12 0-32 31,-8 2-40-31,-19 0-8 16,-10 0 0-1,-5 0-8-15,-1 0-432 0,-7-2-1041 0,0-3-3336 16</inkml:trace>
  <inkml:trace contextRef="#ctx0" brushRef="#br0" timeOffset="702825">19744 1119 2664 0,'0'0'1680'16,"0"0"-599"-16,0 0 559 0,0 0-216 0,0 0-1032 15,-5 18-320-15,5 8 216 16,0 8 465-16,0 6-193 16,0 0 64-1,0 1-128-15,3-2-168 16,-1-5-40-16,-1-5-120 15,1-5-88-15,-2-7-72 0,0-4-8 16,3-5 0-16,-3-4-536 0,2-2-808 31,-2-2-833-31,0-4-823 0,0-10-2145 16</inkml:trace>
  <inkml:trace contextRef="#ctx0" brushRef="#br0" timeOffset="703169">19708 1045 1304 0,'0'0'1224'16,"0"0"-680"-16,0 0 392 0,0 0-119 31,0 0-145-31,53 17-144 16,-41-4-32-1,-3-1-120-15,3 0 40 0,-1 4 40 16,-1 0 32 0,-2 2 8-1,-3 0-120 1,-4 0 41-16,-1 0-25 0,0-1 24 0,0 0-136 15,-11 0-280-15,-7 0-352 16,4 0-1521-16,4-10-2096 0</inkml:trace>
  <inkml:trace contextRef="#ctx0" brushRef="#br0" timeOffset="703599">19912 1301 728 0,'0'0'1904'0,"0"0"-1304"15,0 0 592-15,0 0 473 0,0 0-433 16,0 0-384-16,0 0-168 31,17 111-208-31,-17-98-55 0,0 0 71 16,0-5-8-16,0-4-168 15,0-2-128-15,0-2-24 0,0 0-40 16,0 0-120-16,0 0-104 31,5-10-72-31,5-8-264 0,-2-4-488 0,8-2 79 0,-4073 0-71 16,8145 7 72-16,-4075 5 512 15,-4 9 208-15,-4 3 128 31,2 0 48-31,-7 0 184 0,5 11 240 0,-2 2 40 0,0-2 8 0,-1-3-208 16,4 1-200-16,-6-5-96 0,3-2-8 16,-1 0 0-16,-2-2 88 15,2 0-8-15,-2 0 80 16,0 0 41-16,0-10-209 15,0-6 0 1,0-11-881-16,0 8-879 0,0 0-3081 31</inkml:trace>
  <inkml:trace contextRef="#ctx0" brushRef="#br0" timeOffset="704372">20217 1267 96 0,'0'0'1880'0,"0"0"-576"16,0 0-104-16,0 0 681 0,0 0-537 15,0 0-528-15,0 0-512 0,0 0-280 16,-91-34-24-16,91 34-176 0,0 0 88 16,0 4 80-1,0 0-40-15,0 0 48 16,0-4 16-16,0 3 32 15,0-3 16-15,0 0 64 16,0 0-24-16,0 0-104 0,0 0-96 16,0 0-80-16,0 0-56 31,0 0 32-31,0 0 16 0,0 0 72 15,0 0 56-15,0 0 56 16,0 0 8-16,0 0 56 0,0 0 16 16,0 0 88-16,0 0 64 15,0 0 8-15,0 0 40 31,0 0-16-15,0 0-88-16,0 0 9 0,0 0 23 0,0 0 104 16,0 0 176-16,0 0-24 0,0 0-104 15,0 0 32-15,0 0 16 16,0 0-48-16,0 0-56 15,0 0-152 1,0 0-96-16,0 0-56 0,0 0 0 16,0 0-8-1,0 0-96 1,0 0-96-16,0 0-80 0,0 0-64 15,0 0-16 1,0 0-296-16,-4 0-1024 16,-1 0-1617-1</inkml:trace>
  <inkml:trace contextRef="#ctx0" brushRef="#br0" timeOffset="705129">20155 1284 2424 0,'0'0'1144'0,"0"0"-264"0,0 0 489 15,0 0-313-15,0 0-304 31,0 0-128-31,-38-7-80 16,31 7-72-16,2 0-271 0,-1 3-185 16,-2 10-16-16,1 8-16 0,1 0 16 15,-2 3 96-15,6-1-16 16,2-3-72-16,0-4 0 15,0-5 0-15,0 0 0 0,0-7 40 16,7 0-48-16,-2-4-160 16,6 0-73-1,3 0-23-15,3-14 120 0,0-8-176 31,1-6-568-31,-2-4-440 0,-3-2-280 16,-13-19-121-16,0 10-207 16</inkml:trace>
  <inkml:trace contextRef="#ctx0" brushRef="#br0" timeOffset="705758">20144 1062 888 0,'0'0'856'15,"0"0"192"-15,0 0-368 16,0 0-536-16,0 0 360 16,0 0 569-16,8 129-241 0,4-85 24 15,-1 3 200-15,0-7-368 16,-4-5-128-1,-1-6-175-15,4-7-225 16,-5-8-104 0,-2-5-48-16,2-4 48 0,-2-5-56 0,0 0-280 15,2 0-113-15,1 0-47 31,6-16 304-31,1-2-120 0,1 0-408 32,-3 1 264-32,-4 9 256 0,-2 6 0 0,-2 2-80 31,2 0 224-31,0 10 368 0,0 9 224 0,-1-3 104 15,-2 0-200-15,1-5-104 16,4-4-215-16,-6-1-121 0,1-6-56 16,3 0-104-16,-2 0-321 15,5 0-191-15,0-13 312 16,3-6-272-16,2-3-656 0,-1-3 64 15,1 4 279 1,-4 2 601-16,-2 10 288 16,-2 2 88-16,-4 5 184 15,-1 2 273 1,0 0-81-16,0 0-128 0,0 0 40 0,0 0-16 15,0 0-24-15,0 0-48 0,0 0 16 16,0 0-32-16,0 0 32 16,0 0 8-1,0 0-72-15,0 0 16 16,0 0 112-16,0 0-88 31,0 11-199-31,0 2 63 31,-1 6 88-31,-3-2-120 0,4 0-88 0,0-2-16 0,0-2 0 0,0-3-8 16,10-5-112-16,1-1-393 15,-3-4-215-15,9 0-240 16,-1 0-24-16,6-19-248 0,-7-1-1161 16,-1-1 65-16</inkml:trace>
  <inkml:trace contextRef="#ctx0" brushRef="#br0" timeOffset="705903">20561 1335 1800 0,'0'0'1016'0,"0"0"-496"0,0 0 136 0,0 0 129 16,0 0 15-16,0 0-208 0,0 0-296 15,77 0-16 1,-59-8-280-1,-2-1-264-15,2-12-1024 0,-5 6-865 16,-3-2-455-16</inkml:trace>
  <inkml:trace contextRef="#ctx0" brushRef="#br0" timeOffset="706107">20625 1157 2760 0,'0'0'1584'0,"0"0"-975"0,0 0-201 16,0 0 384-16,0 0 32 15,-6 104-136-15,6-66 32 0,0-4-40 16,8-2-239-16,2-6-113 31,-2-7-88-31,-2-7-40 31,-1-7-120-31,2-3 0 0,-3-2 48 0,4 0 72 0,4 0-200 16,10-30 0-16,-5 3-1008 0,-1-3-3953 0</inkml:trace>
  <inkml:trace contextRef="#ctx0" brushRef="#br0" timeOffset="706741">20078 1606 280 0,'0'0'3968'16,"0"0"-3071"-16,0 0-569 15,0 0 696-15,0 0 352 16,0 0-176 0,27 105-215-16,-19-65-137 15,1 0-288 1,-5-1-256-16,1 0-64 15,0-7-64-15,-3-2-96 0,-2-6-8 16,1-6-72-16,-1-6-216 0,0-5-632 16,0-7-600-16,0 0-321 15,0-19 89-15,0-1-2681 0</inkml:trace>
  <inkml:trace contextRef="#ctx0" brushRef="#br0" timeOffset="709064">20186 1623 1720 0,'0'0'776'15,"0"0"304"-15,0 0 41 0,0 0-161 16,0 0-56-16,0 0-112 31,0 0-120-31,66 39-48 16,-62-22-40-16,-4 0 17 0,0 6-113 15,0-1-88-15,-17 1-96 16,-5 0-80-16,2-3-224 0,1-2 0 16,5-6-408-16,7-6 56 31,5-2-232-31,2-4-321 0,0 0 49 15,0 0-96-15,9 2 608 16,5 0 344 0,5 0 80-16,1-2 48 0,6 0 168 0,-2 0 8 15,2 0-16-15,-5 0-24 16,1-8-88-1,-4 2-72 1,-3-3-24-16,1 2-8 0,-8 1-64 0,2-2 0 0,-4 2 0 16,0-1-8-16,-6 3 80 15,0 1 0-15,0 1 16 0,0 0 288 16,0 2 137-1,-4 0-25 1,-3 0 40-16,-1 0-280 16,2 0-144-16,1 4-112 0,0 3-8 15,5 6-152 1,0-1 88-16,0-3-8 0,0 2 32 0,0-5 48 31,10 0-8-31,3-4-152 16,6-2-136-16,8 0-96 15,-1-6 8-15,3-13-401 0,-1-4-335 16,-6 1 8-16,-9 1 72 0,-6 6 280 15,-7 2 503-15,0 9 257 32,0 4 785-32,-10 0-113 15,-9 6-232-15,1 16 0 0,-1 7 88 16,1 1 88-16,8 2-272 0,2-2-160 15,8-4-136-15,0-6 24 16,0-2-72 0,13-5 0-16,1-8-120 15,1-5-16-15,1 0-88 16,-1-10 8-16,1-14-16 0,-3-6-256 15,-2 0-240-15,-5 0 224 16,-1 6 240-16,-3 7 264 0,-2 8 192 0,0 7 536 31,0 2-80-15,0 0-344-16,0 9-304 0,0 12 176 15,0 7 376 1,5 6-32-16,-5 0-80 16,1 2-111-16,3-4-145 15,2-4-104-15,-6-8-56 16,5-8-16-16,-3-3 0 0,2-7-8 15,-2-2-232-15,3 0-96 0,1-5-17 16,1-16 265-16,4-10-24 16,0-4-416-16,-3-8-232 15,1 1 24-15,-5 6 424 0,0 8 304 31,2 8 96-31,-6 8 536 16,0 8 616-16,0 4-63 0,-4074 0-465 16,8148 0-640-16,-4074 4-80 15,0 9 0-15,0 4 112 16,0-1 112-16,0-2-120 0,0-4-96 15,5-4 40 1,-2-2-48 0,0-4-208-16,2 0-352 0,2 0-16 15,4-2 119 1,0-12 265-1,2-1-208 1,-1 2-120 0,-1 1 312-16,-5 3 152 15,1 4 56-15,-4 3 8 0,-3 2 176 16,2 0 80-16,-2 0 168 15,0 0 32-15,0 0-127 0,0 0-225 16,0 0-104-16,4 0 8 16,-2 0-16-16,3 0-96 15,1 0-233-15,4 2-223 0,-2-2-160 16,3 0 104-16,-4 0 192 0,-1 0 184 15,2 0 136-15,-4 0 88 32,2 0-48-32,-6 0 56 15,3 0 8 1,-1 0 0-16,-2 0 72 0,3 0-64 0,-3 0 72 15,3-2 112-15,1-8-8 0,-1-1-192 32,2 4-160-17,-2 3-8 1,-1 2 168-16,-2 2 40 0,3 0 64 15,-3 4 232-15,1 5 160 0,1 2-72 16,0-3-192 0,4-2-112-16,-4-5-112 0,-1 1-8 0,1-2-152 15,4 0-408 1,-1 0-312-1,5-3 456-15,1-7 32 16,1 2-376-16,0-1 120 0,-3 5 367 16,-1 3 273-16,-5 1 8 0,2 0 249 15,-4 0 7-15,3 0 16 0,-3 0-96 16,2 0-48-16,1 0-56 31,2 0-8-31,4 0-72 0,1 0-72 0,0 0-32 0,-3-2 40 16,4 0 56-16,-9 0-8 15,-1 2 16-15,-2 0 256 0,0 0 400 16,0 0 8-16,0 0-168 15,0 0-232-15,0 0-216 16,0 0-48-16,0 0-16 0,0 0 8 16,0 0-152-16,0 0-112 0,0 0 8 15,1 0 104-15,4 0 104 16,-3 4 56-16,4 1 0 15,-3-1 0-15,5-2-80 0,-3-2-64 32,7 0 80-32,2 0 48 15,-1 0 16-15,2 0-8 0,-1 0 0 16,-1 0-48-1,0 0 56 1,-2 0 104-16,1 0 112 0,-6-2 96 16,0 2-56-16,-2-4 0 0,-4 1 104 15,1-3 168-15,-1-4-168 16,0-3-240-16,0 2-112 0,0-2-8 15,0 7 0-15,0 4 0 16,-5 2 305 15,-9 0-305-31,3 10 8 16,1 8-8-16,3 3 56 15,6-4-40 17,1 0 32-32,0-4-48 0,0-4 8 31,0-5-8-16,5-2-225-15,4-2-183 0,9 0-64 16,5-9 0-16,1-4-416 16,-1-1 16-16,-6 3 456 0,-4 6 280 15,-3 1 136-15,-5 4 0 16,-2 0 288-16,-3 0 312 0,0 0-112 15,0 0-256-15,0 0-176 32,0 4-48-32,0 3-8 0,0-1-112 15,3 3-376 1,-1-5-240-16,3 0-248 0,0-4-273 0,-1 0 297 15,3 0 520-15,1 0 432 0,2 0 80 16,-2 0 576-16,6 0 104 16,1 0-8-1,3 0-95-15,6 0-57 0,-2 0-32 16,-2 0-336-1,-4 0-120-15,-2-8-112 0,-1-7-136 16,-6 0-368-16,-1-4-720 16,-4 2-409-1,-2-9 361-15,0 5 176 16,0 4 121-16</inkml:trace>
  <inkml:trace contextRef="#ctx0" brushRef="#br0" timeOffset="709246">21525 1598 800 0,'-3'0'1968'0,"-2"4"-904"16,-2 13-288-16,-1 6 369 31,3 9-273-31,1 5-280 0,0 1-72 15,4 0 96-15,0-4-16 16,0-6-175-16,0-6-121 16,0-6-24-16,0-8-48 0,0-4-16 15,0-4-72-15,4 0-112 31,5-12-32-31,6-8-784 0,-7-6-1457 0</inkml:trace>
  <inkml:trace contextRef="#ctx0" brushRef="#br0" timeOffset="709959">20415 2340 4488 0,'0'0'1633'0,"0"0"-689"0,0 0 816 0,0 0-431 31,0 0-761-31,0 0-480 0,0 0 232 31,0 0 160-31,0 117-40 16,0-79-80 0,0-3-176-16,0-2-80 0,0-5-88 0,4-6-16 15,-4-6 0-15,1-6-216 16,-1-4-520-16,2-6-480 0,3 0-129 15,-5-16-335 1,5-8-848-16,-4-6-2225 0</inkml:trace>
  <inkml:trace contextRef="#ctx0" brushRef="#br0" timeOffset="710193">20461 2244 904 0,'0'0'632'16,"0"0"488"-16,0 0 8 0,0 0 217 15,113 42-409-15,-91-20-144 16,-4 0 16-16,-2 2-16 0,-4-2-32 15,-6-2 33-15,-6 0-41 16,0-2-48 0,0 3 104-16,-10 0-136 15,-9 1-264 1,-5 3-256-16,-2-3-152 0,5-1-920 0,0 0-984 15,8-8-633-15,7-4-2608 0</inkml:trace>
  <inkml:trace contextRef="#ctx0" brushRef="#br0" timeOffset="710517">20714 2470 3936 0,'0'0'1721'15,"0"0"-1105"-15,0 0 96 0,0 0-112 16,0 0-56-16,0 0-320 16,0 0-112-16,0 0 48 0,0 89 16 31,3-78 8-31,4-2-8 15,-1-5-96-15,1-4 0 0,-2 0 1 16,1 0 71-16,2-13 136 16,-1-4-56-16,-2-6-104 0,-5-3-128 31,0 3-112-31,0 1-424 0,0 3-537 15,-12 11-631 1,1 6-1009 0,1 2-1350-16</inkml:trace>
  <inkml:trace contextRef="#ctx0" brushRef="#br0" timeOffset="711412">20931 2396 1016 0,'0'0'1488'0,"0"0"-456"0,0 0 569 0,0 0-321 0,0 0-592 15,0 0-240-15,-60 36 248 16,45-7 32-16,4-1-239 31,9-2-241-31,-2-1-184 0,4-4-64 16,0-5 8-16,0-4 48 15,4-6-56-15,3-3-8 0,7-3-144 31,1 0-64-31,6-9 112 16,3-12-153-16,0-4-383 16,-1-1-96-16,-4 2 64 0,-2 5 368 15,-9 8 240-15,-4 7 64 31,-2 4 608-31,-2 0 160 0,0 2-352 16,0 13-152-16,0 5 385 0,0 1-1 16,0 0-32-16,0-2-320 15,0-6-192-15,0-2-104 16,3-3 0-16,4-4-48 0,-1-2-104 15,7-2-136-15,-2 0-40 0,4-2 112 16,3-14-32-16,0-2-144 0,1-3-97 31,-3 2 129-15,-3 2 176-16,-3 6 176 0,-7 5 8 0,0 2 216 15,-1 4 312-15,-2 0 33 16,0 0-193 0,0 0-272-16,0 12-32 15,5-3 160-15,-1 4-112 16,0-3-64-16,-1-3-40 0,2-1 0 15,-2-4 64-15,2-2-72 16,-5 0-216 0,1 0-40-16,3 0 80 0,2-10 168 0,-4-3-240 15,4-4-305-15,2 2-215 31,-1 0-440-31,-4 6 16 16,2 1 336-16,-2 4 287 0,-3 1 169 16,2 3 320-16,-2 0 80 0,0 0 312 15,0 0 377-15,0 0 119 16,0 0-8-16,0 0 88 15,0 0-32 1,0 0-320-16,0 0-320 0,0 13-200 16,0 2 88-1,1 7 209 1,4-1-73-16,0 0-56 0,1-2-112 15,-4-6-64-15,4-2 64 16,-2-5-72-16,-3-4-96 0,6-2-424 16,-4 0-497-16,8-8-535 15,-3-10 256 1,0-5-2793-16</inkml:trace>
  <inkml:trace contextRef="#ctx0" brushRef="#br0" timeOffset="712463">21347 2382 2896 0,'0'0'1704'0,"0"0"-775"0,0 0 15 15,0 0-192-15,0 0 264 32,0 0 72-32,0 0-215 15,0 0-193-15,8 92-216 0,-8-75-136 16,0-6-176-16,0-5-144 15,0-1 8-15,4-5-16 0,-3 0-176 16,4 0-112 0,0-2 104-16,1-11 32 0,6-2-24 31,1-4-208-31,-1 1-32 0,3 4 256 15,-5 5 80-15,-1 5-40 16,-2 4 112-16,-1 0 8 0,1 0 176 0,-2 2 40 16,1 6-16-16,-1-1-88 15,5-3-96 1,-2 0 24-1,3-2-40-15,8-2-200 0,1 0-56 16,-1 0 24-16,4-8 128 0,-4-1 48 16,-6-4-48-1,-3 3 96 1,-5-1 8-16,-5-4 176 0,0-1 8 15,0 2-80-15,0 0 48 16,-10 2 72-16,3 8-56 0,-4 4 184 16,-2 0-8-1,2 7-248-15,-2 16-88 0,3 5 0 0,4 4 128 16,1-2 40-16,5-2-80 31,0-5-48-31,0-8-48 16,0-4 0-16,3-5-40 0,7-6-296 15,4 0-184-15,4-8 112 0,0-12 96 16,0-5-312-16,1 1-73 15,-8 3 329-15,-4 6 240 32,-2 5 128-32,-5 6 240 0,0 4 336 15,0 0-79-15,0 0-161 16,0 0-248-16,0 0-80 15,1 2-8-15,3 2 16 16,-1 0-16-16,-3 0-120 0,3-2-304 16,-3-2-345-16,0 0-399 0,2 0-8 15,-2 0 192 1,3 0 416-1,0 0 247 1,0 0 321-16,5 2 313 0,-3 0 263 16,5-2 224-16,1 3-96 0,-1-3-200 15,4 0 16 1,-1 0-56-16,4 0-232 15,0 0-96-15,1 0-48 16,-3-7-8-16,1-1-80 16,-5-3-232-16,0-2-80 31,-6-1-128-31,-2-4-432 0,-3-1-312 0,0-4-561 0,0 1 73 0,-11-1 480 15,-2 8 592-15,2 3 600 16,4 4 200-16,-1 4 1000 16,4 4 400-16,2 0-327 15,-1 0-641-15,1 14-272 0,-1 10 520 31,1 4 96-31,1 2-184 0,-3 4-87 16,3 0-169 0,1-1 16-16,0-6-40 0,0-3-40 15,0-5-144-15,0-6-80 0,5-4 8 16,1-3 40-16,2-6-80 15,7 0-216 1,15-22-48-16,-5-9-792 0,0-3-3041 16</inkml:trace>
  <inkml:trace contextRef="#ctx0" brushRef="#br0" timeOffset="714458">19576 2268 1040 0,'0'0'1688'16,"0"0"-240"-16,0 0 105 31,0 0-457-31,147-71-136 0,-117 54-232 16,-1 0-184-16,-6 4-71 15,-5 2-201-15,-4 5-64 0,-6 1-40 16,-6 3-64-16,1 2 64 16,-3-2-32-1,0 2-136-15,0-2-48 16,0-4-736-16,0-1-1129 0,0 3-5344 15</inkml:trace>
  <inkml:trace contextRef="#ctx0" brushRef="#br0" timeOffset="714818">19564 2487 464 0,'0'0'4969'0,"0"0"-3697"0,0 0-512 15,0 0 560-15,0 0-415 31,0 0-625-31,0 0-144 16,0 0 200-16,107 13 184 0,-55-7-192 16,1 3-96-16,0-1-48 15,1-1-32 1,0 1-72-16,-5 3 24 0,-2-3-88 0,-10-1-8 15,-2 2 56 1,-4-5-8-16,-7 0-56 16,-14-4-536-1,-2 0-1096-15,-8 0-3153 0</inkml:trace>
  <inkml:trace contextRef="#ctx0" brushRef="#br0" timeOffset="727614">18203 2570 1464 0,'0'0'2384'16,"0"0"-1255"-16,0 0 95 16,0 0 240-16,0 0-72 0,0 0-271 15,0 0-201-15,0 0-328 16,0 0-184-16,0 0-304 0,13 3-104 15,14 3-224 1,15 0 216-16,23 0 0 16,32-2 8-16,-2-4 48 15,12 0-48-15,-4 0 8 16,-19 0 0-16,5 0 16 15,-13 0-24-15,-12 0 8 0,-12 0-8 32,-10 0-8-32,-6 0 8 0,-9 0-8 15,-4 3 8-15,-6 2 0 16,-7-5-1072-16,-2 0-1569 15,-8 0-3952-15</inkml:trace>
  <inkml:trace contextRef="#ctx0" brushRef="#br0" timeOffset="728484">18184 3560 1432 0,'0'0'1560'0,"0"0"-600"16,0 0 217-16,0 0-49 16,0 0-16-16,0 0-312 0,0 0-328 31,0 0-136-31,51-21 113 15,-18 19-97 1,15-3 120-16,10 1 120 0,21-5-48 0,12-1-136 16,14 1 0-16,0-4-176 31,-4 3-104-31,-4 4-120 15,-9 4 8-15,-16 2 88 0,-7 0 8 16,-12 0-16-16,-8 0-88 16,-9 4 0-16,-12 4-8 0,-3-2 0 15,-8-2 0-15,-7 1 0 16,1-3-344-1,-5 0-880-15,-2-2-1057 0,0 0-2063 16</inkml:trace>
  <inkml:trace contextRef="#ctx0" brushRef="#br0" timeOffset="745623">14135 2566 2496 0,'-2'-3'2152'0,"-1"1"-1055"0,3 0 127 0,-5 0 384 31,4 2-231-31,-1 0-369 16,-1 0-344-16,1 0-240 16,1 0-48-16,-3 0-40 0,3 0-88 15,-6 7-144-15,-1 12-104 0,0 7 176 31,-5 6 184-31,2 6-8 16,-2 2-95-16,2 1-129 0,1-2-40 16,2-1-24-16,1-4-48 15,-1-4 24-15,8-3-40 16,-3-9 0-16,3-2-48 0,0-9-184 31,0 0-145-31,0-3-183 16,0-4-232-16,0 0-360 0,0-6-704 0,-4069-12-889 15,8149-6-3584-15</inkml:trace>
  <inkml:trace contextRef="#ctx0" brushRef="#br0" timeOffset="746278">14051 2557 2800 0,'0'0'2601'0,"0"0"-1745"15,0 0-272-15,0 0 424 0,0 0-256 16,0 0-416-16,42-12-80 0,-13 12 241 31,2 0-57-31,-1 0-216 16,-2 0-112-16,-6 0-56 15,-2 10-48-15,-4-2-8 16,-3-1 8-16,-3 4 0 16,-4-5 0-16,-3 2 48 0,-3 0-56 0,0 0 8 31,0 4 64-31,-8 2 88 15,-10 4 40-15,-6 0-40 16,0 0-104-16,0-2 16 0,1-6-72 16,4-2-56-1,11-3 56-15,-4-4 0 31,8-1 0-31,0 0 0 0,4 0-48 0,0 0-8 0,0 0-88 16,0 0-40-16,0 0-72 16,0 0 48-16,4 0-72 0,7 0 64 15,7 0 120 1,-1 0 88-16,6 0-88 0,-2 0 48 15,0 0-16-15,-2 6 16 16,-6 0-32-16,-5 0 8 16,-3 3-81-1,-5 2 17-15,0 3 64 0,-1 6 72 0,-19 3 176 16,-4 3-72-16,-2-5 217 15,-1 0 87 1,1-6-80 0,3-2 48-16,1-5 8 0,-1-6-32 15,5-1-88-15,4-1-40 0,-1 0-224 16,7 0-24-16,5-1-696 15,3-7-896-15,0 0-2673 16</inkml:trace>
  <inkml:trace contextRef="#ctx0" brushRef="#br0" timeOffset="746610">14489 2651 2184 0,'0'0'1000'16,"0"0"-504"-16,0 0 721 0,0 0-49 31,0 0-432-31,0 0-448 16,-8 28 0-16,-5 6 440 15,-8 6-32-15,-2 5-176 0,2 0-167 16,0-2-193-16,5-7-104 0,6-6-48 15,2-8 0-15,2-6 0 16,4-8-8-16,2-5-280 31,0-3-609-31,0 0-847 0,0-11-2257 0</inkml:trace>
  <inkml:trace contextRef="#ctx0" brushRef="#br0" timeOffset="747140">14468 2543 576 0,'0'0'1096'0,"0"0"-528"15,0 0 456-15,0 0-504 16,0 0 24 0,0 0 185-16,0 0-233 15,0 0-136-15,126 52-40 16,-113-32-96-16,-1 4 112 0,-8-2-96 0,-4 2 48 15,0-2 96-15,0 1 120 16,-12-4 8 0,-7 1-40-16,-4-1-95 15,1-6-65-15,-4-1-16 16,-2-5-152-16,4-3-56 15,2-2 8-15,-1-2-24 0,4 0-64 16,6 0 88-16,3 0-88 0,4 0 8 31,4 0-16-31,2 0-48 16,0 0 0-16,0 0-120 15,0 0-88-15,0 0-24 0,16 0 104 16,4 0 168 0,2 5-8-16,4 5 16 0,1 3 0 31,-2-3 16-31,0-1-8 0,-7 0 40 15,-2-1-40-15,1 0-8 16,-6-5-176-16,3-3-673 0,-2 0-1055 16,-3 0-2185-16</inkml:trace>
  <inkml:trace contextRef="#ctx0" brushRef="#br0" timeOffset="747422">14875 2607 3136 0,'0'0'968'16,"0"0"-287"-16,0 0 567 15,0 0-72 1,0 0-320-16,6 128-288 0,-6-96-304 0,0 0-80 47,-6 0-104-32,-1-3-72-15,2-5-8 0,-1-3-144 0,1-6-424 16,-1-7-472-16,1-6-1032 0,3-2-2209 15</inkml:trace>
  <inkml:trace contextRef="#ctx0" brushRef="#br0" timeOffset="747784">14834 2609 1872 0,'0'0'1664'0,"0"0"-568"16,0 0-39-16,0 0-465 0,0 0-176 15,115-18-128-15,-83 23-80 0,4 12 0 16,-9 0-104-16,-1 0 56 16,-3 1 88-1,-2-2-56 1,-7-1-88-16,-3-4 24 0,-4 1 16 0,-2-1 96 15,-5 0 120-15,0 3 265 16,-12 4 207-16,-12 5 120 0,-2 3-208 16,-8-3-256-16,-1-3-112 31,1 1-176-31,0-8-120 15,10-5-48-15,6-1-32 0,2-5-520 16,8-2-568-16,3 0-1320 0,5-9-4658 31</inkml:trace>
  <inkml:trace contextRef="#ctx0" brushRef="#br0" timeOffset="748175">15808 2709 3744 0,'0'0'3057'0,"0"0"-2041"0,0 0-896 15,0 0 744-15,0 0 169 32,-53 106-433-32,29-76-424 15,6-2-96-15,0-3 40 16,5-5-120-16,2-6-120 0,3-4-328 15,0-6-328-15,4-4-305 0,1 0-351 16,0-11-3665-16</inkml:trace>
  <inkml:trace contextRef="#ctx0" brushRef="#br0" timeOffset="748372">15735 2707 3328 0,'0'0'1016'31,"0"0"-607"-31,0 0 647 0,0 0 88 15,0 0-232-15,0 0-320 16,33 104-312-16,-27-84-144 16,5-1-88-16,-4-4-32 0,3-3-16 0,1-3-800 15,0-3-1080 1,-3-6-2073-1</inkml:trace>
  <inkml:trace contextRef="#ctx0" brushRef="#br0" timeOffset="748598">15937 2713 1488 0,'0'0'2400'0,"0"0"-1135"15,0 0-273-15,0 0-240 16,0 0 88-16,0 0-32 0,0 0-216 31,0 0-223-31,-64 111-161 0,46-90-120 16,2-2-88-16,1-8-136 15,1 0-433-15,7-7-287 16,4-4-376-16,3 0-512 0,0-8-937 15,3-9 641-15</inkml:trace>
  <inkml:trace contextRef="#ctx0" brushRef="#br0" timeOffset="748797">15937 2713 1064 0,'2'18'1064'0,"-2"-18"224"0,0 0-72 16,0 4 65-16,3 10-217 16,-1 4-200-1,1 3-352-15,0 4-64 0,2-1-32 16,1 3-103-16,-2-3-113 15,-1-5-88 1,2 0-16-16,0-8-96 0,3-2-721 0,1-7-1415 16,-7-2-2001-16</inkml:trace>
  <inkml:trace contextRef="#ctx0" brushRef="#br0" timeOffset="749030">16173 2673 1536 0,'0'0'3120'0,"0"0"-2223"16,0 0-529-16,0 0 688 16,0 0-200-16,-44 121-456 0,35-89-216 15,4-4-120-15,2-3-56 31,-2-3 72-31,5-1-24 0,-2-8-56 16,2-2-96-16,-5-5-472 16,1-2-448-1,-3-4-888-15</inkml:trace>
  <inkml:trace contextRef="#ctx0" brushRef="#br0" timeOffset="749553">16123 2643 1640 0,'0'0'1696'0,"0"0"-1048"0,0 0 209 15,0 0-89-15,0 0-72 16,0 0-72-16,0 0-96 0,129 12-144 15,-116 0 0-15,0 0-48 0,-3 0-96 32,-4 0-8-32,1 2 0 15,-6-1 33-15,-1 0-9 0,0 2 128 16,0-2 0-16,-3 4 32 15,-15-4-48-15,-4 1-144 16,-4 1-96-16,-5-4-56 0,0-2-72 31,-4-3-40-31,4-4-72 0,4-2-64 16,6 0-48-16,1 0 136 15,12 0 16-15,5 0 16 16,3 0-128-16,0 0-152 0,0 0 0 16,11 0 112-16,9 0 224 31,2 2 64-31,6 3 128 0,1 1 0 15,-3 0-32-15,3 1-8 16,-3-1-88-16,-2 0 0 16,-2-1-64-16,1-1-8 0,-2 0-488 0,10-4-1033 15,-5 0-1359 1,-9 0-2992-1</inkml:trace>
  <inkml:trace contextRef="#ctx0" brushRef="#br0" timeOffset="749831">16593 2625 1640 0,'0'0'2056'15,"0"0"-1552"17,0 0 249-32,0 0 567 31,0 0-120-31,0 0-312 0,3 133-112 15,-3-103-151-15,0-1-145 16,0-5-184-16,-3-1-128 16,0-8-56-16,1-4-88 15,-4-2-24-15,1-3-416 0,-7-6-793 16,4 0-1519-16,-3 0-3760 0</inkml:trace>
  <inkml:trace contextRef="#ctx0" brushRef="#br0" timeOffset="750173">16572 2563 1120 0,'0'0'1304'0,"0"0"-736"16,0 0 408-16,0 0-79 0,126 0-113 15,-89 0-176-15,0 10-120 16,0 4-88-16,-6-1-200 0,-4 2 40 31,-4 0-16-31,-7 0 8 0,-1-1-24 0,-4-2 8 0,-3 0-32 16,-6 1 128-16,1 0 16 0,-3 6 185 15,0 2 191-15,-5 5-8 31,-11 2-184-31,-3 0-128 16,-4 1-144-16,0-3-88 0,-6-3-48 16,0-4-24-16,-1-3 168 0,-1-4-64 15,-5-6-88 1,1-4-96-16,-18-2-584 0,9-4-952 31,4-12-2681-31</inkml:trace>
  <inkml:trace contextRef="#ctx0" brushRef="#br0" timeOffset="751153">14064 3202 4352 0,'0'0'1761'0,"0"0"-825"16,0 0 168-16,0 0-88 16,0 0-295-1,0 0-329-15,0 0-216 16,0 0-176-16,0 0 0 0,26 17 72 15,0-9-16-15,6-1-32 16,3 1-16-16,7-4-8 16,13-4-488-16,-11 0-1745 15,-9-2-4392 1</inkml:trace>
  <inkml:trace contextRef="#ctx0" brushRef="#br0" timeOffset="752368">15713 3306 1320 0,'0'0'1416'15,"0"0"-112"-15,0 0 177 16,0 0-257-16,0 0-336 0,0 0-248 16,-5 2-88-1,5-2 1-15,0 0 31 16,0 0 64-16,0 0 0 0,0 0-136 15,0 2-152-15,0 1-128 16,0-1-48-16,0 2 32 16,11 0 248-16,5 0 96 15,4 0-47 1,-1-1-193-16,7-3-160 0,1 0-160 15,11 0-728-15,-8-1-1985 0,-7-9-5449 32</inkml:trace>
  <inkml:trace contextRef="#ctx0" brushRef="#br0" timeOffset="753820">18326 2423 1384 0,'0'0'5025'31,"0"0"-3745"-31,0 0-736 16,0 0 224-16,0 0-375 0,0 0 119 15,0 0-40-15,77 32-64 0,-48-28-192 16,17 0-216-16,-9-4-1160 16,-5 0-3817-16</inkml:trace>
  <inkml:trace contextRef="#ctx0" brushRef="#br0" timeOffset="756544">15291 2575 3992 0,'0'0'1433'15,"0"0"-1089"-15,0 0 248 0,0 0 408 16,0 10-312-16,0-8-480 16,0 4-208-16,-11 6 8 15,-2 4 72-15,-5 4 56 0,-3 0-40 31,5 2-32-31,-3-2-48 0,4-4 32 16,1-2-32-16,2-2-16 16,4-4 16-1,3-3-8-15,5-1 40 0,-4-2-40 0,2-2-8 16,2 1-8-16,0 1-48 31,0 2-64-31,0 2-24 16,6 5 48-16,6 0 88 0,-1-1-40 15,5 3 40-15,2-5-176 16,-2-1-152-16,-1 1-288 0,4-6-312 0,-4 1-673 15,-7-3-1271-15</inkml:trace>
  <inkml:trace contextRef="#ctx0" brushRef="#br0" timeOffset="756794">15235 2745 1464 0,'0'0'512'0,"0"0"352"0,0 0 24 16,0 0-104-16,0 0-319 15,0 0-177 1,114 15-88-16,-91-11-128 15,-2-1-72-15,5 1-528 16,-7 0-977-16,-3 0-767 0</inkml:trace>
  <inkml:trace contextRef="#ctx0" brushRef="#br0" timeOffset="757065">15430 2659 2592 0,'0'0'1496'16,"0"0"-1136"-1,0 0 185-15,0 0-1 16,0 0 32-16,0 0-56 0,0 0-176 16,137 40-200-16,-114-28-56 15,-4-2 16-15,-4 0-8 0,-5 0 72 16,-2-4-16-1,-7 0 80 1,-1-1 72-16,0 1 32 0,0 3 168 0,-17 6 121 16,-11 6-241-16,-7 5-384 15,-9 8-280-15,8-5-1617 31,11-9-2880-31</inkml:trace>
  <inkml:trace contextRef="#ctx0" brushRef="#br0" timeOffset="757727">16995 2600 2864 0,'0'0'2521'15,"0"0"-1665"-15,0 0-512 0,0 0 208 16,0 0 8-16,0 0-240 31,-55 99-200-31,55-83-120 16,0-3-56-1,5-2 56-15,8-1 8 0,5-4 40 0,-1 1 24 16,0-4-64-16,-3 1 40 0,1-4-48 0,-2 0 0 15,9 0-336 1,-4-7-888 0,0-8-2033-16</inkml:trace>
  <inkml:trace contextRef="#ctx0" brushRef="#br0" timeOffset="758184">17145 2677 2592 0,'0'0'2761'0,"0"0"-1537"0,0 0-56 16,0 0 216-16,0 0-607 31,0 0-545-31,0 0-232 15,0 0-208-15,29-2 208 0,8-12 96 16,9-4 104-16,7-2-120 16,7-5-80-16,3 0 56 15,-2 3 40-15,-3 0-88 0,-5 6-8 16,-2 1 8-1,-9 4 32-15,-7 5-40 16,-4-1 8-16,-2 3-8 16,-7 0 0-16,-2 1 8 0,-4 1-16 15,2-4-184-15,-4 2-200 0,-4-5-409 16,0-3-735-1,-4 1-1481 1,-6 0-1279-16</inkml:trace>
  <inkml:trace contextRef="#ctx0" brushRef="#br0" timeOffset="758444">17778 2252 856 0,'0'0'1088'0,"0"0"-352"0,0 0 128 16,0 0-88-16,0 0-15 31,0 0-169-31,118 96-216 16,-105-78-64-16,-2-2-56 0,-1 0 24 15,-7 0 16-15,-3 0-32 0,0 13-224 16,-19-5-40-16,-4-5-2208 0</inkml:trace>
  <inkml:trace contextRef="#ctx0" brushRef="#br0" timeOffset="764422">18221 2777 72 0,'0'0'1768'0,"0"0"-376"0,0 0 32 16,0-6 65-16,0 4-369 15,0-2-544-15,0 3-64 16,0-3-32-16,0 2 105 16,-8-3-169-16,-2 3-80 15,2 0-56-15,-3 2 136 16,-2 0-112-16,-3 0-96 0,-5 0-104 31,-4 0-96-31,-1 2 72 16,-6 9 56-16,3 0 136 0,-2 4-64 15,6 0-104 1,-3 4-24-16,4 0 0 0,1 4-72 0,4 3 0 15,1 0 88-15,-1 2-40 32,-1 2 16-17,1-3-64-15,3 2 0 0,0-3 8 0,3-2-8 16,6 0-8-16,3-4-16 15,2 2-112-15,2-3 16 0,0-2 16 16,0 0 24-16,0-6-8 31,5 2-24-31,3-5 0 16,5-1 32-16,3-1-8 0,2-4 24 0,4-2 48 15,4 0 8-15,-3 0 8 16,4 0 0-16,-4-10 0 0,-1 1 96 16,-5 1-96-1,-3-1-8 1,-3 3 0-16,-3 2-80 15,-4 3-40 1,-3-1-328-16,-1-6-656 0,2 1-1025 0,-2-1-2120 0</inkml:trace>
  <inkml:trace contextRef="#ctx0" brushRef="#br0" timeOffset="764709">17958 3070 3120 0,'0'0'944'0,"0"0"-600"0,0 0 337 31,0 0-137-31,0 0-104 16,121 46-104-16,-99-38-152 0,-2 2-112 15,-4 0 64-15,-3 2 16 16,-2-2-24-16,-5 2 104 16,-2 1 240-16,-4 2 104 0,0 2 144 15,-16 4 113-15,-15 3-25 16,-10 5-760-16,-28 5-48 0,11-8-1657 0,9-10-4976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19:10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12451 8233 1424 0,'0'0'3192'0,"0"0"-1375"15,0 0-433-15,0 0 177 16,0-4-297 0,0 4-376-16,0 0-296 0,0 0-168 15,0 0-56 1,0 0-48-16,0 2-96 0,0 21-208 15,0 16-8-15,0 18 569 0,0 13-9 16,-2 6-304 0,-9-2-48-1,1-8-80-15,4-11-128 0,1-11-8 16,3-14 40-16,2-10-40 0,0-8 0 15,0-8 80-15,0-2 8 16,0-2 16-16,0 0 24 0,0 0 24 31,0 0-152-31,0 0-120 16,0-9-232-16,0-10-264 0,0-19-1233 15,2 2-2160-15,6 1-4488 16</inkml:trace>
  <inkml:trace contextRef="#ctx0" brushRef="#br0" timeOffset="867">12467 8324 3088 0,'0'0'2465'16,"0"0"-1497"0,0 0-344-1,0 0 104-15,0 0-264 0,0 0 336 16,0 0-119-16,106 0-209 15,-70 8-40-15,-5 6-64 16,-2 2-88-16,-7 0-80 0,-6 2 56 31,-8 2-24-31,-6-2-32 16,-2 0 16-16,0 2 88 0,-10 2 56 15,-17 1-64-15,-4-2-160 16,-6 2-136-16,-2-5-96 0,1-4-296 0,0-7 88 16,8-3-24-1,1-4-144 1,6 0 192-1,10 0 104-15,5 0 176 0,2 0 0 0,6 0-8 16,0 0-144-16,0 0-104 16,9 0-40-16,11 0 232 0,7 0 64 31,2 0 0-31,2 0 0 0,0 0 0 15,-4 0 0-15,-3 2 72 16,-1 5-64-16,-5-1 48 0,-5 0 64 16,-4-1-16-1,-4 3-16-15,-3-1 128 0,-2 3 16 0,0 1 24 47,0 4 184-47,-10 0 80 16,-9 6-112-16,-4-3-80 0,0-2-56 15,-6-4-79-15,5-2-25 16,1-2-112-16,6-6 8 0,7 2-64 15,2-4-152-15,6 0-425 16,2 0-767-16,7-8-1296 16,9-8-3170-16</inkml:trace>
  <inkml:trace contextRef="#ctx0" brushRef="#br0" timeOffset="1202">12830 8366 1384 0,'0'0'4185'0,"0"0"-2929"0,0 0-192 15,0 0 288-15,0 0-423 16,-3 48-233-16,-8-5 72 0,-4 8 16 31,-4 9-72-31,-1 2-328 16,1-1 120-16,3-9-223 0,0-12-281 15,4-10 0-15,9-10 0 16,0-10-481-16,3-8-487 0,0-2-632 31,0-14-921-31,0-8-2976 0</inkml:trace>
  <inkml:trace contextRef="#ctx0" brushRef="#br0" timeOffset="1720">12827 8338 2832 0,'0'0'1280'0,"0"0"-880"16,0 0 633-1,0 0 87 1,0 0-120-16,0 0-24 16,0 0-272-16,0 0-183 0,118 78-137 15,-107-60-24-15,0 0 32 31,-9 2-168-31,1 2-40 0,-3 3 40 0,0-2-112 16,0 3 32-16,-16-1-32 16,-3-1 8-16,-4-3-32 15,-4-2-88-15,-2-5 0 16,1-4-152-16,-1-4 40 0,0-4-72 0,3-2 8 15,2 0 168-15,6 0-72 32,5 0 80-17,7-2 96-15,1 2 8 0,5 0-40 0,0 0-64 16,0 0-192-16,11 0-104 15,13 4 296-15,7 8 8 16,3 0 200-16,0 3 16 16,1 0-8-1,-1-1-88-15,-3 2-24 16,-7-2-56-16,-1-2-40 0,-5 0-8 15,-2-4-96-15,-5-1-528 16,0-7-920-16,-2 0-1465 0,-5 0-2744 16</inkml:trace>
  <inkml:trace contextRef="#ctx0" brushRef="#br0" timeOffset="1995">13151 8476 1872 0,'0'0'4697'15,"0"0"-2825"-15,0 0-295 16,0 0-25-16,0 0-656 0,0 0-592 16,0 0-296-16,0 66 264 15,0-23 152 1,0 4-104-16,0 4-112 0,0-6-87 0,0-2-121 31,-3-9 48-31,3-8-48 0,0-8-297 16,-3-7-263-1,1-8-304-15,-2-3-128 0,-3-7-360 16,-1-16-1697-16,-2-3-2000 0</inkml:trace>
  <inkml:trace contextRef="#ctx0" brushRef="#br0" timeOffset="2361">13106 8406 2920 0,'0'0'2289'15,"0"0"-1169"-15,0 0 48 0,0 0-440 0,0 0-432 16,57-2 16-16,-23 2-40 15,4 0-80-15,-2 2-47 16,1 10-9-16,-6 4-32 0,-4 2-24 16,-1 0 24-1,-7 1 16-15,-4-4-40 31,-2 4 32-31,-5-4 56 0,-6 2-8 0,-2 2 96 0,0 3 136 16,-7 5 48-16,-12-1-104 16,-9 2-80-1,-2 0 24 1,-9 2-176-16,-1 0-104 0,2-4-184 0,6-6 104 15,6-3-224-15,10-12-336 16,16-5-968-16,0 0-1401 31,0-16-3672-31</inkml:trace>
  <inkml:trace contextRef="#ctx0" brushRef="#br0" timeOffset="2784">13702 8427 4921 0,'0'0'1824'15,"0"0"-848"1,0 0 568 0,0 0-519-16,0 0-353 0,0 0-304 15,-89 105-168-15,64-75-120 0,-1-5-72 16,6-6 0-1,4 0-8-15,2-8 8 16,2 0 0-16,7-3-8 16,1-1-16-16,4 2-184 15,0-1 8-15,4 0 16 16,9 1 104-16,8 0 72 0,0-3 8 15,8-4 112-15,-6 0 8 0,1-2 0 32,-1 0 0-32,-2 0-64 31,-7 0-16-31,1 0-40 0,-5 0-8 0,6 0-808 0,-10-2-1201 15,4-8-2384-15</inkml:trace>
  <inkml:trace contextRef="#ctx0" brushRef="#br0" timeOffset="3613">13602 8685 408 0,'0'0'896'0,"0"0"-112"15,0 0 496-15,0 0 153 0,0 0-289 16,0 0-136-16,0-8-120 16,0 8-104-16,0-2-248 0,3 2-23 31,13-2 55-16,7 2-72-15,11-2 16 0,8-1-144 0,5 3-8 16,6 0-80-16,5-2-48 16,0 2 16-16,2-2 64 0,-2 0 64 31,-6 1-216-31,-5-3-80 15,-17 2-64-15,-10 0-16 16,-7 0-120-16,-10 0-640 0,-3-13-664 16,0 4-216-1,0-3-2385-15</inkml:trace>
  <inkml:trace contextRef="#ctx0" brushRef="#br0" timeOffset="3855">14108 8434 1360 0,'0'0'3120'0,"0"0"-2415"16,0 0-33-16,0 0 432 15,0 0-88 1,0 0-112-16,0 0-31 16,117 83-225-16,-102-66-112 15,-2-2-64-15,-7-3-88 0,-1-1 0 0,-5 2 72 16,0 0 16 15,0 6-40-31,-16 0-280 0,-5 7-152 0,-8 8-1016 16,3-5-1232-16,12-9-2433 15</inkml:trace>
  <inkml:trace contextRef="#ctx0" brushRef="#br0" timeOffset="4458">14553 8498 5297 0,'0'0'2368'0,"0"0"-463"0,0 0 415 15,0 0-504 1,0 0-847-16,0 0-945 0,0 0 152 0,-13 87-24 15,12-34 400-15,-6 3-112 32,2-1-216-32,1-8-72 15,-1-12-96-15,3-10-56 0,2-12-200 16,0-11-968-16,0-2-425 15,0-28-119-15,13-10-737 0,-2-2-2808 16</inkml:trace>
  <inkml:trace contextRef="#ctx0" brushRef="#br0" timeOffset="4591">14632 8504 2600 0,'0'0'1816'0,"0"0"-503"16,0 0-65-1,31 111-112-15,-21-77-408 0,-2-2-512 0,3-8-216 16,0-10-232 15,9-14-1200-31,-2 0-760 0,-6-10-49 0</inkml:trace>
  <inkml:trace contextRef="#ctx0" brushRef="#br0" timeOffset="4785">14812 8459 3344 0,'0'0'2457'16,"0"0"-1241"-16,0 0-120 16,0 0 281-16,-50 109-113 31,22-60-416-31,4-5-288 0,1-7-384 15,9-7-64-15,2-9-112 16,8-11-184-16,0-8-384 0,4-2-848 16,5-24-785-16,13-8-471 15,3-5-641-15</inkml:trace>
  <inkml:trace contextRef="#ctx0" brushRef="#br0" timeOffset="4919">14829 8523 1240 0,'0'0'2152'0,"0"0"105"0,0 0-249 0,0 0-448 15,0 0-375-15,55 109-417 16,-51-82-368-1,0-5-248 1,1-5-152-16,2-10-736 0,-1-5-1401 16,-3-2-2784-16</inkml:trace>
  <inkml:trace contextRef="#ctx0" brushRef="#br0" timeOffset="5138">15005 8406 336 0,'0'0'5273'0,"0"0"-4209"16,0 0 112-16,0 0 537 15,0 143-457-15,-11-92-552 0,5 4-368 32,-2-3-80-32,3-6-152 0,-3-10-88 15,0-8-8-15,4-10-8 16,1-6-376-16,-3-3-528 0,-2-9-600 15,-2 0-1297-15,3-5-3160 0</inkml:trace>
  <inkml:trace contextRef="#ctx0" brushRef="#br0" timeOffset="5714">15044 8472 3384 0,'0'0'2033'0,"0"0"-993"15,0 0 400 1,0 0-456-16,0 0-31 0,0 0-377 15,118-6-112-15,-102 14-128 16,-1 5-32 0,-4-4-48-16,-8 3-32 0,-3 1-32 0,0 0-16 15,-8 6 72 1,-10-2-8-16,-7 4-224 31,-3-6-16-31,2-2-320 0,4-7-24 0,4-3 120 0,5-3-16 16,3 0 192-16,9 0 40 0,-1 0 8 15,2 2-128-15,0 2-64 31,0 5-72-31,15-1 264 0,2 3 248 16,6 2 56-16,1-1 16 16,0-3-144-16,-1 0-80 0,0-3-32 15,-1-2-64-15,-4-4-112 16,0 0-448-16,0 0-552 31,-2-8-545-31,-2-10-399 0,2-7-337 16,-1-3 569-16,1-2 320 15,-8 3 417-15,2 5 1087 0,-4 5 1087 16,-2 7 1201-16,-4 8 113 15,3 2-745-15,-3 0-744 16,0 6-344 0,0 13 273-16,0 9 319 0,0 4-192 15,0 6-400-15,0 2-232 16,0-4-136-16,0-4-120 0,0-8-80 15,0-6-152-15,0-10-560 16,0-6-584 0,0-8-321-1,0-16-703-15,0-8-1745 0</inkml:trace>
  <inkml:trace contextRef="#ctx0" brushRef="#br0" timeOffset="5954">15399 8436 904 0,'0'0'2504'31,"0"0"-1167"-31,0 0 87 16,0 0-120-16,0 0-336 15,0 0-328-15,135 6-119 0,-110 9-73 16,-5 2 8-16,-4 2 16 0,-5 0-136 16,-8 3 96-16,-3 1 32 15,0-1 0 1,-8 3-144-16,-14 5-80 15,-9-2-240-15,2 1-536 16,5-5-696-16,6-9-560 31,10-6-1369-31</inkml:trace>
  <inkml:trace contextRef="#ctx0" brushRef="#br0" timeOffset="6481">15785 8472 2472 0,'0'0'2241'15,"0"0"-385"-15,0 0-360 16,0 0 41 0,0 0-433-16,0 0-504 15,0 0-112-15,0 0-232 16,-66 113-128-16,50-79-56 0,6-4-8 0,1-6-56 31,7-4 40-31,-1-6-48 16,3-2 0-16,0-4 0 0,0 0 0 15,11 0-8-15,5-2 8 16,2-4 0-1,1 0 0-15,4-2-200 0,0 0-168 0,1-6-536 32,-2-11-665-32,-2-2-583 0,-1-1-569 15,-4 4 305-15,-7 2 792 16,-5 4 1217-16,-1 2 407 15,-2 3 1431-15,0 3 177 0,0 2-88 16,0 0-167-16,0-2-417 16,6 2-600-16,5-2-104 0,6 2 288 31,5-2-80-31,6 0-16 15,4-1 217-15,7-1-73 16,0-2-128-16,6 2-24 0,2-3-240 0,-2 3 8 31,-3 0-80-31,-3 1-96 0,-6-1 40 0,-2-2-48 16,-8-1-48-1,-7-1-584-15,-5-3-448 16,-8-14-601 0,-3 3-1608-16</inkml:trace>
  <inkml:trace contextRef="#ctx0" brushRef="#br0" timeOffset="6674">16406 8432 4913 0,'0'0'848'16,"0"0"-400"-16,0 0 432 15,14 36 144-15,-3-22-304 16,1-2-200-16,-1 2-103 15,-1 1-57-15,-1-4 56 0,-5 4 120 0,0 0-24 16,0 0 8-16,-4-1-160 16,0 2-152-16,-8 3-208 15,-10-2-912-15,-2-3-2209 31</inkml:trace>
  <inkml:trace contextRef="#ctx0" brushRef="#br0" timeOffset="8043">16703 8412 5113 0,'0'0'2264'0,"0"0"-1720"0,0 0 456 15,0 0 257-15,0 113-337 16,-4-74-424 0,3 6-168-1,-2 3-48-15,1-2-168 0,0-2-48 0,-1-6-56 16,2-6-8-16,-3-8-416 15,1-5-408-15,-5-10-616 0,-3-3-697 16,3-6-1872-16</inkml:trace>
  <inkml:trace contextRef="#ctx0" brushRef="#br0" timeOffset="8627">16687 8380 3744 0,'0'0'1057'0,"0"0"-289"16,0 0 496-16,0 0-304 31,0 0-240-31,150 10-272 15,-116 0-136-15,1 4-79 0,-6 0 23 16,-6 4 120-16,-7 2 120 31,-8 1 0-15,-8 2 168-16,0 1 0 0,-6 3 24 0,-19 1 24 15,-8-2-151-15,-3-3-249 16,2-4-56-16,3-8-8 0,6-2-80 0,4-7-64 31,9-2 16-31,6 0-56 0,1 0 24 0,3 0-24 16,2 0-64-16,0 0-64 15,0 0-304 1,0 0-192-16,0 0-152 16,0 0-65-16,0 0 73 0,0 2 280 15,0 0 184-15,7 0-16 0,-6 0 80 16,-1-2 80-16,4 2 96 0,-4-2 48 15,0 0 56 1,0 0 24 0,0 0 0-16,0 0 72 15,0 0-64-15,0 0-120 0,0 0-16 16,0 0-64-16,0 0 8 0,0 0 48 15,0 0 0 1,0 0-8-16,0 0 8 0,0 0-328 31,0 0-568-31,0-6-1985 0</inkml:trace>
  <inkml:trace contextRef="#ctx0" brushRef="#br0" timeOffset="9086">17105 8472 1688 0,'0'0'2384'0,"0"0"-751"0,0 0-569 16,0 0 296-16,0 0-200 15,0 0-255-15,-31 124-313 16,25-82-120-1,-2-1-184-15,4-1-96 0,-2-4-88 0,3-6-16 32,-4-8-72-32,2-3-16 0,-1-10-208 15,-2-9-920 1,-3 0-865-16,1 0-3408 0</inkml:trace>
  <inkml:trace contextRef="#ctx0" brushRef="#br0" timeOffset="9547">17186 8348 1488 0,'0'0'1328'0,"0"0"184"0,0 0-335 0,0 0-65 15,0 0-248-15,0 0-96 16,0 0-80-16,93 94 81 16,-93-72-97-16,0 5-8 15,0-1-136 1,-14-1-104-16,-6 3-208 31,-2-4-96-31,-4 1-120 0,-2-6-128 0,-2-2-280 0,2-6-184 16,4-2 208-16,5-7 184 0,1-2 40 15,8 0 112-15,5 0 48 31,2 0 296-31,3 0-8 0,0 0-176 16,0 0-96-16,7 2 32 16,6 2 240-16,6 4 16 15,2-3 16-15,3 6-48 16,-1-1-64-1,-1 0-96-15,-1 0-64 16,-3 0-48-16,5-2-512 0,-4-6-1072 16,-3-2-1329-16,-1 0-2672 0</inkml:trace>
  <inkml:trace contextRef="#ctx0" brushRef="#br0" timeOffset="9742">17379 8468 2760 0,'0'0'3969'16,"0"0"-3105"-16,0 0-240 15,0 0 1001 1,0 0-513 0,0 121-488-16,0-76-160 0,0 4-216 15,-3-5-72-15,0-4-168 0,0-6-8 16,1-9-400-16,2-10-784 15,-3-15-897 1,3 0-1023-16</inkml:trace>
  <inkml:trace contextRef="#ctx0" brushRef="#br0" timeOffset="10005">17421 8452 3208 0,'0'0'1529'31,"0"0"-1081"-31,0 0 496 16,0 0 248-16,0 0 48 0,0 0-383 15,117 76-225-15,-96-51 112 16,1-2-32-16,-1 1-72 0,-6 1-16 16,-9-1-168-16,-6 0 88 15,0-1 1 1,0 6-49-16,-14-1-128 15,-9 2-136-15,-11 2-232 0,2-2 0 16,-2 0-552-16,3-6-256 16,5-1-729-16,7-12-1191 15,11-5-2754-15</inkml:trace>
  <inkml:trace contextRef="#ctx0" brushRef="#br0" timeOffset="10916">17962 8370 3696 0,'0'0'1873'0,"0"0"-1201"16,0 0 728-16,0 0 16 0,0 0-255 0,-13 28-345 15,-4-10-264-15,-4 2-248 0,0-1-184 16,0 0-56-16,1-2-64 16,3-4 8-16,5 0 0 15,3-3-8-15,2-3 0 0,2 1-16 16,4 1-72-16,1 1 16 0,0-1-48 15,0 4 32 1,0 0 8 0,9 4 32-16,4-3 0 0,5-3 48 15,1 0 56-15,4-5-56 16,-4-2-152-16,-2-2-648 0,-1-2-809 15,-5 0-1143 1,-9 0-2681-16</inkml:trace>
  <inkml:trace contextRef="#ctx0" brushRef="#br0" timeOffset="11172">17901 8536 4320 0,'0'0'1089'15,"0"0"-977"-15,0 0 568 0,0 0 448 16,0 0 80-16,0 0-383 0,132 28 103 16,-73-24-24-16,8-4-240 15,6 0-344 1,3 0-72-16,-7-4 16 15,-4-3-200-15,-12-1-64 16,-11 3-72-16,-11 3-560 0,-10 2-528 16,-13 0-833-16,-5 0-951 15,-3 0-3008-15</inkml:trace>
  <inkml:trace contextRef="#ctx0" brushRef="#br0" timeOffset="11443">18578 8452 4905 0,'0'0'936'0,"0"0"-800"16,0 0 752-16,0 0 88 0,0 0-16 15,0 0-327-15,122 65-113 16,-101-54 48-16,-6 1-184 0,-9-1 72 31,-6 0 16-31,0 3 32 16,-13 3 144-16,-17 3-344 15,-32 12-304-15,4-6-1248 0,10-4-3185 0</inkml:trace>
  <inkml:trace contextRef="#ctx0" brushRef="#br0" timeOffset="12433">19073 8354 4761 0,'0'0'2176'31,"0"0"-472"-31,0 0-151 15,0 0-513-15,0 0-528 0,0 0-288 16,0 0-144-16,-98 56-80 0,90-38-8 16,8 0-152-16,0 2 40 15,0 1 40-15,0-4 0 16,14 2 72-1,-1-2 0-15,5 0 0 16,-5-4 8-16,2 0 0 0,-1-3-56 16,-3-3 56-16,-6-1 0 15,0 1 8-15,-5-5 8 16,0 2 40-16,0 0 368 15,-5 1 192-15,-11 3-96 16,-7 1-520 0,4-1-184-16,-4-2-880 0,4-6-1240 15,8 0-1841-15,3 0-1080 0</inkml:trace>
  <inkml:trace contextRef="#ctx0" brushRef="#br0" timeOffset="12738">19291 8376 4640 0,'0'0'2369'0,"0"0"-929"0,0 0-151 0,0 0-641 16,0 0-312 0,0 0 368-16,-11 122-200 0,3-71-272 31,0 0-8-31,2 2-64 0,-4-5-56 0,3-4-24 0,3-12 24 15,0-10-104-15,1-10-264 16,-11-12-552 0,2 0-752-1,1-12-4330-15</inkml:trace>
  <inkml:trace contextRef="#ctx0" brushRef="#br0" timeOffset="13261">19400 8282 3360 0,'0'0'1224'31,"0"0"393"-31,0 0-249 0,0 0-272 15,0 0-263 1,0 0-225-16,118 88-56 0,-104-64-120 0,-6-2-16 16,-3 0-64-16,-5-3-88 15,0 0 64-15,0-2-40 31,-13 0 16-31,-10 0-72 0,-4-2-232 16,-4 2 0-16,1-4-568 16,-3 0-224-16,3-2-232 0,2-3-40 15,7 1 111 1,7-5 345-16,7 0 400 0,6-2 80 15,1 0-96-15,0 1 88 0,1 1 136 16,14 0 344 0,1 1 192-16,2 3 8 15,4 0 81-15,3 1-161 16,4 4-24-16,3 1 8 0,-1 2-88 0,-2 2 40 15,-2-2-64 1,-8-4-176-16,-6-4-64 16,-3-2-48-16,-7-4-40 15,-3-2 88-15,0 0-96 16,0 0-208-16,0 0-680 0,0-6-1281 15,0-6-5632-15</inkml:trace>
  <inkml:trace contextRef="#ctx0" brushRef="#br0" timeOffset="13806">19841 8354 280 0,'0'0'5721'0,"0"0"-4137"15,0 0-616-15,0 0-119 16,0 0-385-16,-26 52-128 16,16-28-128-16,5 3-80 0,4-6-80 15,1 1-40 1,0-3 72-16,0-4-80 15,0 2 16-15,0-4-8 0,0-1 0 16,0 3 8-16,6-4-8 16,0 2-8-16,6-3-8 15,-1 1 8-15,0 0 0 0,1-3 8 31,1-1 8-31,0 2 32 0,3-3 8 32,0 2-48-32,-2 0-8 0,1-3 8 0,-2 2-8 15,0-1 8-15,-4 0 0 16,-2 0-8-16,-1-1 0 0,-4 2-8 15,-2 1 8 1,0 0 0-16,0 2 152 16,-10 4 248-16,-11 0-56 15,-8 2-112-15,-3 0-128 16,-5-2-104-16,-5-4-312 15,-7-8-568-15,14-2-672 0,6 0-2401 0</inkml:trace>
  <inkml:trace contextRef="#ctx0" brushRef="#br0" timeOffset="14321">19892 8376 544 0,'0'0'1696'15,"0"0"-128"-15,0 0 593 0,0 0-505 16,0 0-1008-1,0 0-648 1,0 0 0-16,0 0 216 0,0 0 296 16,47-2 33-16,-26 4-209 0,-2 0-40 31,-1 0-96-31,-3 0-200 0,-6 0-432 0,-4 0-1681 15</inkml:trace>
  <inkml:trace contextRef="#ctx0" brushRef="#br0" timeOffset="30955">3191 11789 1776 0,'0'0'4433'0,"0"0"-3081"0,0 0-80 16,0 0 177-16,0 0-209 16,0 0-216-1,0 0-256-15,-5-18-328 16,5 18-328-16,0 0-112 15,0 0-216-15,9 12 56 0,11 10 160 16,2 6 64-16,-2 8 0 0,1 5 0 16,0 2-8-16,-5 2 0 15,2-1-8 1,-2-5-40-16,-5-7 0 15,-3-5 0-15,0-9 8 16,-5-6 0-16,1-8-8 0,-4-2 88 31,0-2 73-31,0 0 143 0,0 0 192 16,0 0-72-16,0-18-64 15,3-14-312-15,8-16-56 16,5-13-8 0,4-3-104-16,-2 2 8 0,3 10-96 0,-4 14 152 15,-1 8-48-15,-3 10 96 0,-3 6-64 31,-2 6-48-31,-6 4-88 16,-2 2-16-16,3 2-72 16,-3 0-393-16,3 0-775 0,0 0-1408 15,-1 2-2962-15</inkml:trace>
  <inkml:trace contextRef="#ctx0" brushRef="#br0" timeOffset="39817">3788 15148 312 0,'0'0'312'0,"0"0"-72"16,0 0 352-16,0 0 240 0,0 0 184 15,0 0-224-15,0 0-191 16,8 4-1-16,-8-4 24 31,3 2-192-31,5-2-120 0,4 2-104 16,1 0 400-16,9 0 56 15,9-1-344-15,8-1-8 0,8 0-128 16,11 0 88 0,8 0 65-16,15-1-121 0,24-11 88 31,27-3-176-31,34-2 56 0,12 0-24 0,0 6-32 15,1886-381-10818 157,-2105 368 10690-172,2 24 0 16,39-13 0-16,0 5 0 15,-53-41 0 1,53-11 0-16,0-18 0 0,-3-27 0 0,-7-2 0 31,5 107 0-31</inkml:trace>
  <inkml:trace contextRef="#ctx0" brushRef="#br0" timeOffset="41693">11000 12840 0 0,'7'9'0'0,"11"86"0"16,12-55 0-16,-14 64 0 15,-4-2 0-15,-6-33 0 0,1-76 0 16,-7-21 0-1,0 39 0 1,11 91 0-16,7-38 0 0,-18 4 0 16,0 13 0-16,0 3 0 0,-7-26 0 15,-6 4 0-15,-3 3 0 16,-2-1 0-16,-4-2 0 15,-1 2 0 1,-1-2 0-16,1 2 0 16,1 0 0-16,-6 2 0 15,2 0 0-15,2-2 0 0,0 3 0 16,-11-4 0-1,18-5 0-15,6-7 0 0,3-6 0 0,5-1 0 32,0-5 0-32,3-18 0 15,-4 45 0 1,1-18 0-16,-7 11 0 0,-6 1 0 0,-14 4 0 15,-22 8 0-15,-16 0 0 0,-22-1 0 32,25-4 0-32,4-8 0 15,7-14 0-15,-2-24 0 16,-2 41 0-16,4-30 0 0,-15-32 0 0,4 8 0 15,1-2 0-15,-9-3 0 16,2 20 0-16,11-19 0 16,5-4 0-1,23-6 0-15,18-6 0 16,5-20 0-16,-2-4 0 15,3-5 0-15,-11 30 0 0,4 1 0 16,10-3 0-16,-6 4 0 0,0-14 0 16,4 6 0-1,2-2 0-15,2 3 0 16,3 0 0-16,-3 0 0 31,1-7 0-31,2 4 0 0,0 1 0 0,0-2 0 0,0 0 0 16,0 0 0-16,0-2 0 15,0 4 0-15,0 0 0 0,0 4 0 31,-3 0 0-31,0 3 0 16,-2 2 0-16,2-1 0 0,0 1 0 16,-1-4 0-16,4 1 0 15,0-1 0-15,0 2 0 16,0-4 0-16,4 3 0 0,10-8 0 31,-3 8 0-31,1 3 0 16,10-4 0-16,3 7 0 0,-11 4 0 15,-1 2 0 1,0 0 0-16,0 0 0 0,1 0 0 0,-2 0 0 0,-9 2 6953 15,-3-2-4168 1,0 0-2121 0,0 0-576-16,0 0 312 15,0 0 680-15,0 0 432 0,0 0 145 16,6 14-273-16,-6-14-224 15,0 0 1017 48,-6 0-4466-63,-9 5-2704 15,-2-5-4137 1</inkml:trace>
  <inkml:trace contextRef="#ctx0" brushRef="#br0" timeOffset="48927">9011 10353 4761 0,'0'0'2032'15,"0"0"-1408"-15,0 0 272 16,0 0 0-16,0 0-351 16,-123 56-369-16,100-20-168 15,7 7-8-15,3-1 16 16,5-2-16-16,3-3 0 0,2-2 8 15,3-3-8-15,-1-3 8 16,1-4-8-16,0-5 8 31,0-1-8-31,0-8-72 0,0-1-56 16,13-1-48-16,9-3 72 0,1-1 0 15,7 1-25-15,4-2 129 16,0 0 0 0,-1-2-56-16,-6 3 8 0,-3-1 24 0,-6 2-32 31,-7-3 0-31,-4 5 48 15,-7 3 8-15,0 2 264 16,0 4 145-16,-12 2-241 0,1 2-40 16,-3-6-56-16,-3-2-72 15,-2-9-208-15,1-4-961 0,1 0-2079 0</inkml:trace>
  <inkml:trace contextRef="#ctx0" brushRef="#br0" timeOffset="49158">9101 10545 4400 0,'0'0'3969'0,"0"0"-3265"16,0 0-504-16,0 0 609 15,0 0 111-15,7 143-424 16,1-96-240-16,-2-4-112 16,2-1-128-1,4-3-8-15,-3-5-8 0,-2-4-216 0,2-2-648 16,-5-1-777-16,-4-6-1495 15</inkml:trace>
  <inkml:trace contextRef="#ctx0" brushRef="#br0" timeOffset="49685">9088 10479 1512 0,'0'0'2440'0,"0"0"-1695"0,0 0 79 16,0 0 296-16,0 0-72 15,0 0-192 1,0 0-160-1,129-4-263-15,-104 14 31 0,-3 5-16 16,-4 3 72-16,-5 3-184 0,-2 6-144 0,-4 3 40 16,-4 2 24-1,-3 2-48-15,0 0-24 16,-3-4 0-16,-9-4 8 15,4-2-56 1,-8-3 16-16,5-6-80 0,-2 0 56 16,0-5-24-16,2-5-8 15,3-1 96 1,-2-4 105-16,5 2-97 0,0-2 0 15,5 0-96-15,0 2-104 16,0-2-104-16,0 2-120 16,5 0-161-1,11 5 121-15,4 1 256 0,4-1 0 0,3 1 8 31,-2-1 8-31,2-3 0 0,-6 0-8 16,0 0-64-16,0-4-192 16,-6 0-344-16,-2 0-480 15,3 0-648-15,-5-8-745 0,-3-7-2016 0</inkml:trace>
  <inkml:trace contextRef="#ctx0" brushRef="#br0" timeOffset="50124">9576 10437 4200 0,'0'0'2657'15,"0"0"-1233"1,0 0-392-16,0 0-399 16,0 0-201-16,0 0-176 0,-105 108-104 15,94-76 32 1,3-4-80-16,3-3-56 0,5-3-48 15,0-4-80-15,0-2 16 0,0-2-16 16,11-2-72-16,5-2-208 16,10-2-16-16,2-3 0 15,5-5 184 1,1 0 87-16,-1 0 1 15,-4 0 8-15,-7 0 40 16,-2-3 48-16,-9 3 0 0,-6 0-48 16,-5 0 56-16,0 0 369 15,0 0 447-15,0 8 144 0,-16 8-400 16,-4 6-480-1,-7 3-80-15,-20 1-480 32,7-5-1328-32,3-6-3946 0</inkml:trace>
  <inkml:trace contextRef="#ctx0" brushRef="#br0" timeOffset="50744">7504 10703 4793 0,'0'0'1352'16,"0"0"-1040"-16,0 0 288 0,11 109 304 15,2-50-104-15,5 3-488 0,-2 0-160 16,2-4-72-16,-2-7-72 16,-3-8 65-16,-2-9-65 0,-3-7 0 15,2-10-8-15,-5-2-73 31,-2-8-319-31,0-3-488 0,-1-4-624 16,-2 0-897-16,0 0-807 0</inkml:trace>
  <inkml:trace contextRef="#ctx0" brushRef="#br0" timeOffset="51112">7509 10754 904 0,'0'0'1616'0,"0"0"-664"16,0 0 88 0,0 0-335-16,0 0-113 0,0 0-88 15,0 0-128-15,0 0-192 16,0 0 0-16,137-82 32 0,-111 82 16 15,-2 2 104-15,-1 10 80 16,-4 7-24 0,-1 0-56-16,-5 5 24 15,-2 2 33-15,-8 5-81 0,-3 1-112 16,0 0-16-16,0 0-64 31,-11-2-120-31,-3-4-64 0,1-7-272 0,1-4-160 0,1-5-257 31,-3-8-591-31,2-2-1456 0</inkml:trace>
  <inkml:trace contextRef="#ctx0" brushRef="#br0" timeOffset="51518">7848 10784 264 0,'0'0'4561'15,"0"0"-3241"-15,0 0-840 0,0 0 376 31,0 0-8-15,31 128-224-16,-18-79-199 0,0-4-257 16,1 0-112-16,-1-3 16 0,-2-6-24 15,-3-6-48-15,2-4-272 0,-3-5-577 16,-4-6-863-16,-3-4-769 31,0-7-719-31</inkml:trace>
  <inkml:trace contextRef="#ctx0" brushRef="#br0" timeOffset="51931">7814 10788 776 0,'0'0'840'15,"0"0"224"-15,0 0-176 0,0 0 24 16,0 0-47 0,137-16-297-1,-109 16-128-15,1 0 160 16,-5 0-96-16,-6 8-16 0,-2 2-184 15,-8 3 168-15,-3 0-64 16,-3 4-159-16,-2-2-81 16,0 2-8-16,-2-2-104 0,-9-2-48 15,-6-5-8 1,0-1-16-16,2-3-48 15,-1 0 64-15,5 1 16 16,4-3-8-16,6-2-8 16,1 4 0-16,0 0-248 0,8 2-9 0,10 1 177 15,4 4 80-15,2-1 0 31,1-2 8-31,0 0-8 0,0-2 0 16,-1-2-176-16,10-4-1176 16,-10 0-1480-16,-5-6-1785 0</inkml:trace>
  <inkml:trace contextRef="#ctx0" brushRef="#br0" timeOffset="52131">8155 10692 1792 0,'0'0'2608'0,"0"0"-1815"15,0 0-481 1,0 0 512-16,0 0-176 16,35 132-168-16,-18-85-208 0,-3-2-40 15,1 0-72 1,-1-5-160-16,-3-4-64 0,2-2-872 15,-3-10-1376-15,-2-8-1953 0</inkml:trace>
  <inkml:trace contextRef="#ctx0" brushRef="#br0" timeOffset="52424">8132 10769 1776 0,'0'0'1968'16,"0"0"-1616"-16,0 0-176 0,0 0 401 15,0 0 47-15,0 0-256 16,113-27-184-16,-74 27 0 0,-8 0 24 31,-1 0-56-31,-4 10 32 16,-3 7 168-16,-5 4-56 15,-9 3-64-15,1 2 80 0,-4 5-24 16,-6 3-32-16,0-2-48 16,0-2-208-16,-4-4-64 0,-9-2-472 31,1-8-1336-31,3-9-3225 0</inkml:trace>
  <inkml:trace contextRef="#ctx0" brushRef="#br0" timeOffset="52829">8486 10732 1328 0,'0'0'2392'15,"0"0"-1480"-15,0 0-359 16,0 0 183-16,-15 105-224 0,4-73-88 16,1 0-200-16,2-4-136 0,-1-6-16 15,2-6-16-15,6-5 96 16,1-2-96-16,0-1-56 15,0-4-48-15,1 0 48 0,14-1 40 16,-2-3 40-16,0 0-72 31,3 0-8-31,3-13-256 0,0-2-680 16,-7 0-1513-1</inkml:trace>
  <inkml:trace contextRef="#ctx0" brushRef="#br0" timeOffset="52994">8513 10820 1072 0,'0'0'1088'0,"0"0"-416"0,0 0 240 16,0 0-248-16,0 0-151 0,0 0-321 31,0 0-192-31,113-30-264 15,-98 24-1177-15,-7 2-1183 0</inkml:trace>
  <inkml:trace contextRef="#ctx0" brushRef="#br0" timeOffset="53242">8513 10820 968 0,'134'-49'640'15,"-122"50"280"-15,7 1-112 0,-6-2-136 16,8 2-224-16,-2 0-87 31,-2 0 87-31,-1 4 232 0,-2 3 168 16,-2 2 152-16,-6 3-104 15,2 3-103-15,-5 0-233 16,-3 3-168-16,0 1-240 15,0 13-152-15,-6-6-1144 0,-5-4-3001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20:37.2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9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1" timeString="2022-03-07T03:24:01.631"/>
    </inkml:context>
  </inkml:definitions>
  <inkml:trace contextRef="#ctx0" brushRef="#br0">15595 8135 1120 0,'0'0'6193'15,"0"0"-3984"1,0 0-561-16,0 0 0 0,0 0-119 0,0 0-417 31,-11-11-616-31,11 11-264 16,0 0-232-16,8 11 80 0,9 12-32 15,6 7 328-15,1 6-104 16,4 7 8-16,-4 0-112 0,-1-1-40 15,1-6-80-15,-2-8-40 32,1-6-8-32,-2-10 0 0,-3-7 64 15,-4-5 40-15,-1 0 64 16,3-23 208-16,5-13 32 0,7-16-207 15,2-10-201-15,0-8-192 16,10-26-1489-16,-9 15-2552 31,-10 19-3192-31</inkml:trace>
  <inkml:trace contextRef="#ctx0" brushRef="#br0" timeOffset="4084">11848 10466 3104 0,'0'0'2633'32,"0"0"-1305"-32,0 0-656 15,0 0 184-15,0 0-360 0,3 34-223 16,4-10-33-16,-1 2 0 15,6 4 56-15,-1-1-48 0,7 4 8 16,-5 1 144 0,4 2 24-1,0 0-96-15,0-2-48 16,-1-2-104-16,-3-6-48 0,0-5-120 15,-3-8 0 1,0-7-8-16,-7-4 16 0,2-2 80 0,1 0 88 16,6-19 24-16,2-15 408 15,7-15-39 1,5-7-297-16,6-4-176 15,-1 0-8-15,0 3-96 0,1 10 8 16,-8 5 0-16,-5 7 0 16,-1 8 0-16,-2 1-8 0,-8 1 144 15,1 7 32 1,-6 4-24-16,0 4 80 15,-3 6-32-15,0 2-200 16,0 2-680-16,0 0-1529 0,-10 0-4272 16</inkml:trace>
  <inkml:trace contextRef="#ctx0" brushRef="#br0" timeOffset="8005">10540 12680 4440 0,'0'0'1793'15,"0"0"-1457"-15,0 0-272 16,19 11 296-16,-4 12 344 0,4 5-40 31,2 6-216-31,4 2 40 16,-1 1 113-16,-2-1-81 0,1-1-56 15,-4-7-112-15,-4-4-88 0,-2-6-40 16,-2-4-112-16,-3-1-48 0,0-8 16 15,-4-3-72-15,-1-2 0 16,0 0 144 0,-3 0 56-1,5-18 128-15,5-5 88 0,3-12-120 16,3-1-192-16,-2 2-48 0,1 4-64 15,-2 5-120-15,-2 6-384 0,0 0-672 32,-3 8-1224-32,-4 5-2458 0</inkml:trace>
  <inkml:trace contextRef="#ctx0" brushRef="#br0" timeOffset="14491">21669 13966 5193 0,'0'0'1800'16,"-4"0"-472"-16,4 0-55 15,0 0-193-15,0 9-696 0,0 12-304 16,12 9-8-16,7 9 112 0,4 5 40 15,4 1-16-15,2-4-56 16,-3-3 0-16,0-4-88 31,0-8-56-31,-10-7 0 31,2-6 0-31,-5-7-8 0,-2-6 0 0,0 0 168 0,4-9 368 0,1-22 208 16,5-12-359-16,14-38-385 16,-4 13-873-16,-7 4-2407 0</inkml:trace>
  <inkml:trace contextRef="#ctx0" brushRef="#br0" timeOffset="18641">6453 17368 4232 0,'0'0'1833'15,"0"0"-817"-15,0 0 352 16,0 0 81-16,0 0-185 16,0 0-488-16,0-2-256 0,0 2-64 15,0 0 0 1,0 0-72-16,0 0-71 0,0 0-49 0,0 0-56 15,0 0-32-15,0 0-48 32,0 0-80-17,0 0-48-15,0 0-8 0,0 0-88 0,5 0-56 0,1 2-8 16,7 11 160-16,3 6 48 15,2 5-40-15,1 4 40 16,4 2-40 0,-1 2 0-16,1 2 8 15,-2 2 40-15,2 0-56 16,-6-2 48-16,0-6-40 0,-3-3 0 15,-3-10-8-15,-6-4 0 16,-2-7 0-16,1-4 48 16,-4 0 72-16,0 0 40 15,0 0 32-15,0 0-40 16,0 0-64-16,0 0-88 15,3-17-8 1,8-15-224-16,7-17 232 0,6-16 8 0,7-3-8 16,-2 3-80-16,0 10-72 0,-5 10-184 31,4 4-393-16,-10 11-855-15,-4 9-3401 0</inkml:trace>
  <inkml:trace contextRef="#ctx0" brushRef="#br0" timeOffset="25172">615 8017 2984 0,'0'0'1745'0,"0"-8"-465"16,0 4 216-16,0 0-8 15,-7 0 89-15,-2 0-809 0,-4 4 56 16,1 0-88-16,-1 0-224 15,-4 2 201-15,1 18-553 16,1 10-48-16,2 11-112 0,2 6-48 31,3 6 32-31,8-4-48 16,0-8-16-16,0-7-64 0,8-12 7 31,5-8-199-31,0-8 40 0,0-6 120 0,4 0 16 0,1-6 56 16,3-20-24-16,-2-6-80 31,1-8-88-16,-6-5 136-15,-1-2-8 0,-6 0 168 0,-4 5 64 16,-3 8-56-16,0 10 88 16,0 12 416-1,0 8 352 1,0 4-448-16,2 0-416 0,4 16-232 0,4 8 32 15,3 4 200-15,3 4 56 0,3-3-56 16,4-6-304 0,-4-5-664-1,4-8-992-15,-4-8-2193 0,-4-2-1792 16</inkml:trace>
  <inkml:trace contextRef="#ctx0" brushRef="#br0" timeOffset="25528">779 7921 5617 0,'0'0'1064'0,"0"0"-360"16,0 0 632-16,15 118-31 0,-12-84-633 31,2-8-408-31,-3-5-168 15,1-10-32 1,-3-5-56-16,0-6 88 0,0 0 184 0,0 0 264 16,0-2 16-16,0-9-560 15,0-10 0-15,0-3-96 0,0-10-64 16,0-2-32-1,11-2 8-15,7 2 136 0,0 8-8 0,3 8 0 16,-2 10-48-16,0 10 64 16,1 0 40-1,-2 4 88-15,1 13 96 16,-4 8-48-16,-3-1-72 15,0 0-64-15,-1-6-616 0,-1-6-944 16,3-12-1009-16,-4-2-1560 0,1-16 1801 0</inkml:trace>
  <inkml:trace contextRef="#ctx0" brushRef="#br0" timeOffset="26022">1065 7800 1240 0,'0'0'2192'16,"0"0"-1328"-16,0 0 305 16,0 0 399-16,0 0-216 15,36 128-520 1,-25-107-295-16,0-10-537 15,1-8-40-15,-1-3 32 0,4-3-152 16,2-22 96 0,1-12-105-16,1-6-495 0,-6-6-384 15,-3 1 376-15,-7 4 256 0,-3 8 264 31,0 13 152-31,0 10 544 16,0 9 552-16,0 4-112 0,0 8-656 16,2 18-320-16,4 10 569 15,4 11-41-15,1 2-8 31,2 7-152-31,0 3-16 0,3 1-200 0,-4-2 8 16,1-3-48-16,-2-6-120 16,-1-2 0-16,-2-9 0 0,-2-8-88 15,-6-8-120-15,0-8-80 16,0-7 128-1,-13-2 152-15,-11-5-192 0,-8 0-128 16,-2-5 192-16,-3-10 80 16,6-6 56-1,7 4 184-15,12-2 208 16,8 4 192-16,4-4-200 0,6-5-208 0,23-4-96 15,7-10-72-15,31-30-8 16,-8 8-912 0,-11 6-3241-1</inkml:trace>
  <inkml:trace contextRef="#ctx0" brushRef="#br0" timeOffset="26568">689 9035 4320 0,'0'0'913'16,"0"0"-89"-16,0 0-224 15,0 0-32-15,0 0-344 16,0 0-80-16,113 59 248 0,-94-79 24 31,-2-8-184-31,-3-2 56 16,-3 0 72-1,-7 2-79-15,-4 5 199 0,0 8 232 0,0 0 16 31,-20 7-200-31,-2 5-528 16,-1 1-24-16,0 2-568 16,4-2-640-16,8-7-193 0,11-19-1007 15,0-1-1489-15,13-1 1913 0</inkml:trace>
  <inkml:trace contextRef="#ctx0" brushRef="#br0" timeOffset="26887">913 8587 392 0,'0'0'1840'16,"0"0"-240"-1,0 0-191-15,0 0-321 16,0 0-96-16,0 0 64 0,0 0 17 15,0 0-321 1,72 96-160-16,-51-56-208 0,1 2-200 16,2 2 24-16,2 3-88 15,2-2-64-15,-3 6 0 16,5 0-56-1,-1 4 0-15,-4-1-24 0,-2-2-40 0,-7-4 56 16,-1-3-64-16,-7-7 24 16,-3-10 48-16,-5-7 0 0,0-8 120 31,0-5 160-31,-2-7 232 15,-12 1-144-15,-3-2-16 0,-8 0-40 16,-3 0-112-16,-3-3-200 16,-25-22-648-16,9 4-1456 15,5-3-3921-15</inkml:trace>
  <inkml:trace contextRef="#ctx0" brushRef="#br0" timeOffset="27048">1020 8899 4729 0,'0'0'2320'16,"0"0"-1632"0,0 0 512-16,0 0-319 0,0 0-393 15,0 0-488-15,134-20-248 0,-100 12-4161 16</inkml:trace>
  <inkml:trace contextRef="#ctx0" brushRef="#br0" timeOffset="27679">739 10251 6185 0,'0'0'2072'15,"0"0"-1464"-15,0 0-15 0,0 0-1 16,0 0 336-1,0 0-104-15,0 0-360 16,141-70-256-16,-104 48-208 16,-5-1-184-16,-3 1-864 15,2-5-977 1,-10 5-1167-16,-7 1-2137 15</inkml:trace>
  <inkml:trace contextRef="#ctx0" brushRef="#br0" timeOffset="27841">902 9967 720 0,'0'0'5977'0,"0"0"-4673"15,0 0-728-15,0 0 385 16,-5 137-57-16,15-95-440 0,3-5-464 16,3-7-88-1,3-8-752-15,-2-12-753 16,-4-6-1303-16,-4-4-2097 15</inkml:trace>
  <inkml:trace contextRef="#ctx0" brushRef="#br0" timeOffset="28291">972 9874 5313 0,'0'0'2472'0,"0"0"-1840"16,0 0 449-16,0 0 447 15,25 136-472 1,-16-81-552-1,-1-1-216-15,3-10-248 0,0-8-40 16,1-14-328-16,2-8-304 0,1-11-272 16,1-3 48-16,0 0 160 15,5-15 207-15,-2-7 353 16,5-3 120-1,2-2-48-15,-1 1 56 16,0 2 8-16,-4 1 96 16,-3 1 8-16,-3 6-96 0,-6 3 80 15,-4 2-80 1,-5 5 80-16,0 2 345 0,0 4 295 0,-11 0-264 15,-7 0-160 1,-1 8-152-16,-1 11 64 16,-1 4 112-1,5 1-72-15,7 0 48 0,2-3 184 16,7-4-208-1,0-2-248-15,0-5-32 16,0-3-72-16,11 2 8 0,6-3-88 16,-3-4-680-16,5-2-512 0,7 0-937 15,-3-8-1656-15</inkml:trace>
  <inkml:trace contextRef="#ctx0" brushRef="#br0" timeOffset="28798">1346 9984 5873 0,'0'0'2040'0,"0"0"-1160"31,0 0-175-31,0 0 471 0,0 0-424 0,15 141-424 31,-4-103-216-31,-4-10-56 0,2-6-56 16,-2-10-104-1,-2-8 40-15,-5-4 64 0,0 0 48 0,0 0 128 16,0-16-72-16,0-8-40 16,0-10-64-16,0-7 0 31,0-1-152-31,0 1 8 0,0 7 64 0,0 5 24 15,3 13-16-15,2 10-40 16,1 6-80-16,-1 0 16 0,5 16 176 16,-2 8 240-16,1 6 48 15,-2 0 32 1,-1-2-104-16,-1-3-72 15,0-8-40-15,-5-4-96 0,2-7-8 16,-2-6-96 0,0 0-192-16,0 0 32 0,0-14-40 0,1-8-24 15,6-5 120-15,-2 1-16 31,4-2 40-31,3 7 72 16,0 4 24 0,1 5 72-16,0 9-40 15,3 3 40-15,1 0 8 0,-3 0 56 16,2 15 96-16,-3 6-152 15,0 3-32 1,-10-5-1721-16,-1-6-6112 0</inkml:trace>
  <inkml:trace contextRef="#ctx0" brushRef="#br0" timeOffset="29615">1632 7971 432 0,'0'0'5017'0,"0"0"-3321"32,0 0-640-32,0 0 161 0,0 0-233 15,0 0-336-15,0 0 576 16,73-70-224-16,-36 31-336 0,10-2-231 15,0-6-201-15,6-1-64 16,3 0-168-16,14-6-1121 31,-17 14-1095-31,-11 10-3921 0</inkml:trace>
  <inkml:trace contextRef="#ctx0" brushRef="#br0" timeOffset="30270">1637 8636 6209 0,'0'0'1216'0,"0"0"-936"15,0 0 736-15,121 60 361 0,-68-11-121 16,4 11-248-16,3 10-352 0,-5 11-240 31,3 3-232-31,-11 0-184 16,-1-8-80-16,8 0-1152 0,-14-18-2801 15,-9-22-4184-15</inkml:trace>
  <inkml:trace contextRef="#ctx0" brushRef="#br0" timeOffset="30778">1660 8996 4048 0,'0'0'689'0,"0"0"-97"16,40 140 264-16,-11-13 320 15,8 48-160-15,8 28-240 0,-6 6-103 32,-3-17-369-32,-4-30-112 0,3-7-48 15,6-16 128-15,2-15 32 16,-4-22 48-16,-5-25-288 15,-8-19-16-15,1-7-48 0,-2 6-240 16,4 16-840 0,-5-6-1409-1,-13-21-3392-15</inkml:trace>
  <inkml:trace contextRef="#ctx0" brushRef="#br0" timeOffset="31409">1506 9896 2536 0,'23'129'752'0,"7"31"-288"15,6 36 320-15,-2 5 345 32,-3-9 47-32,-4 3-304 0,-8-11-304 15,-2-11-192-15,-6-19 56 16,2-14 193-16,-2-9-57 0,8-8-256 15,-1-8-216-15,3-4-96 0,2-1 0 16,-9-15-72 15,1-20-280-15,-9-14-144-16,-6-11-81 15,0 2 265-15,0 2 160 16,-4 0-464-16,-16-20-1008 16,-7-16-2481-16</inkml:trace>
  <inkml:trace contextRef="#ctx0" brushRef="#br0" timeOffset="32543">1249 10146 1720 0,'0'113'1320'0,"0"21"-736"16,-3 29 216-16,-5-1 73 15,2-6-97-15,2 3 112 0,4-1-80 32,0 1-216-17,7-7-152-15,12 0-216 0,7-3-128 0,-3-8-96 16,4-11-48-16,-3-10-104 15,1-7 80-15,0-7 72 0,-4-14-96 16,-1-20 8 0,-6-14-192-1,-1-6 24-15,5 7 72 16,3 9 8-16,2 8-136 0,-6-4 208 15,3 0 96 1,-1-1 8-16,-3-3-24 16,2-2-32-16,-2 0 40 0,-1-2-120 0,-1-2-96 31,-1 0-32-31,2 0 64 0,-6-1 120 15,1-1 72-15,1-2 8 16,-4 0-16-16,1-1 16 0,-2-2-96 16,-1-1-216-16,2-1-160 0,-2-3 128 15,-1-2 112 1,4 0 224-1,-1 2 8-15,3 2 48 16,1 1 136-16,0 0 48 0,-3 0 56 0,2-1 72 16,-2-2-80-16,-3-2-88 31,1 1-48-31,-1-2-56 0,0 2-16 15,2 2-64-15,1 8 40 16,0 3 48-16,-2 4 32 0,1 3-64 16,-3 3 56-1,-2-1-32-15,-2 2 192 0,0-1-16 16,0-2-88-16,0-1-96 0,0-3-80 31,-2-2 8-15,-1 0-8-16,3-2 8 0,0-1-8 0,0-1 0 15,0-2 8-15,0-3 0 16,0 0 40-16,0-9 32 0,0-2 16 15,3-8-16-15,-1-4-80 32,0-4 8-32,3-2-8 15,-1 1 8-15,1-3-8 0,2 2 0 16,1 4 152-16,3 2 96 0,-1 2-24 15,1 0-96-15,-3 0 57 0,3-4-9 16,-9-3-40 0,3-5 72-1,0-5 72-15,-5 0-144 16,1-6-64-16,-1-1-72 0,0-1 0 15,4-9-80-15,-4-24-744 16,0-16-1889-16,-12-16-2384 0</inkml:trace>
  <inkml:trace contextRef="#ctx0" brushRef="#br0" timeOffset="45953">8497 7642 2320 0,'0'0'1592'16,"0"0"-767"-16,0-2 127 0,0 2 240 31,0-2 56-31,0 2-312 15,0 0-391-15,0 0 47 0,0 0 72 16,0 0-144-16,0 0-208 16,0 0-216-16,5 0-96 15,0 0-112-15,3 0-48 0,10 0 120 31,4 0 40-31,6 2 128 16,1 2 0-16,0-2-48 0,0 0 40 0,2 0 80 16,-1 0-64-16,9 2-64 15,3-2 40-15,0 2-8 16,7-2 64-1,5 0-64-15,3 0 0 0,1-2 32 16,7 0 8 0,-7 0-64-16,2 0 16 0,-2-2-40 15,-2-4-32-15,-1-2 24 16,2 0 0-16,4 0 40 0,4 0 80 15,4 0 73-15,4 2 23 0,-1 2-56 32,0 2-32-32,-3 0-64 15,-4 2-24-15,-6 0 0 0,-2 0 0 16,-7 0-80-16,2 0 0 15,-4 0 64-15,4 4-64 0,-2 2 64 16,0-2-56-16,3 0 64 31,0 0-24-31,1 0-40 0,-3 0-8 16,3 0 104-16,1 0-64 31,-5 0-32-31,0 3 64 16,-3-2-32-16,-5-1-40 0,-2 2 0 15,-3 0 0-15,-1-2-8 16,2-2 16-16,-2 1-8 0,-1-3 0 15,1 2-8-15,-5-2 8 16,3 0-8-16,-4 0 0 0,1 0 0 16,1 2 0-16,2-1 0 15,-2 1 0-15,4 2 8 16,-1 0-8-1,4-2 0-15,3 2 0 0,3-2 0 16,-1 0 0-16,3-2 0 16,0 2 16-16,-7-2-16 15,-3 0 0-15,-3 2 0 16,0-2 0-16,-2 0 8 15,2 0-8-15,-1 0 56 16,-3 0-56-16,-1 0 0 0,0 0 8 16,-3 0-8-16,2 0 8 15,1 0-8-15,0-2 0 0,5-2 8 16,-2 0 0-16,2-2 0 31,3 0-8-31,-3 1 0 0,5-2 8 31,-5 1-8-31,4 0 0 0,-4 0 8 0,-3 2-8 16,0 1 0-16,-1-2-8 0,-4 3 8 15,0 0 0-15,-3 0 8 32,-1-2-8-32,-4 2 0 15,1-2 0-15,-2 2 8 0,-1 0-8 16,1 2-8-16,-2-2 8 15,1 2 0-15,0 0-8 0,-3 0 8 16,-5 0 0-16,0-2 0 16,-4 2 8-1,0-2-8-15,-2 2-8 16,1-1 8-16,-3 1 0 15,0 0 0-15,2-3-8 0,-2 3 0 16,0 0-80-16,5-2-16 0,-5 2 0 16,0 0 24-1,1-2 8-15,-1 2 48 16,0 0 24-16,0 0 0 15,0 0 56-15,0 0-8 0,0 0-40 16,0 0 0-16,0 0 0 16,0 0 0-16,0 0 0 0,0 0-8 31,0 0-8-31,0 0 8 15,0 0 8-15,0 0-8 0,0 0 8 16,0 0-8-16,0 0-80 16,0-6-848-1,-13 0-1009-15,-12 2-5488 0</inkml:trace>
  <inkml:trace contextRef="#ctx0" brushRef="#br0" timeOffset="47549">8630 8781 1664 0,'0'0'2264'0,"0"0"-1215"16,0 0-113-1,0 0-56-15,0 0 16 0,-5 0-248 0,5 0-296 16,0 0-216-16,11 0-40 16,7 0 224-16,9 0 177 15,4 0-9 1,3 0-184-16,1 2-88 15,4 0-8-15,8-2 152 0,8 0-144 16,5 0 72-16,11 0 0 16,5 0-64-16,4-4 32 15,6 0-16-15,4 2-72 0,-1 0 96 31,5 0 16-31,-4 0-176 16,2 2-8-16,-3-2-40 16,3 0 16-16,-3 0 48 0,-2 2-63 15,-6-2 39-15,-5 2-32 16,-2 0 0-16,-4 0 24 0,-6 0 24 31,-4 0-48-31,-2 0-16 0,0 0 24 16,2 0-64-16,-2 0 56 0,7 0-56 15,-5 0 72-15,6-10-64 16,-5 0-8-16,-3-1 40 15,-4 8-48-15,-6-1-16 16,-1 4 8 0,-5 0 0-16,-2 0 0 15,-1 0 0-15,0 2-8 0,-1 1 16 0,4-1-16 16,4 1 16-1,-3-3 0-15,-2 0 8 16,-3 0-8-16,-7 0 0 16,-12 0 8-16,-4 0-8 15,-7 0 0 1,-1 0 0-16,-7 0 0 0,0 0 72 0,0 0 104 15,0 0 256-15,0 0 216 16,0 0 112-16,0 0-296 0,0 0-216 31,0 0-168-31,0 0-80 16,0 0-384-16,0-5-1248 0,-7-6-1337 15,-4-3-6065-15</inkml:trace>
  <inkml:trace contextRef="#ctx0" brushRef="#br0" timeOffset="55179">17082 7885 4216 0,'0'0'1729'0,"0"-17"-801"16,0 9 872-16,-11 1-71 0,-2 1-57 15,-2 6-448-15,-7 0-247 16,-6 0-241-16,-12 17-416 15,-2 15-192-15,-5 13-32 0,2 7-32 32,9-2-64-32,12-3 0 15,18-13-112-15,6-8-320 0,1-9-256 16,25-2 287-16,7-5 241 15,5-3 32-15,4-1 80 16,5-3 48-16,-11-1 0 0,-6 0 0 16,-7 0 0-1,-12 2 0-15,-4 0 8 16,-7 5 144-1,0 4 257-15,-15 4 151 0,-4 4-304 0,-1-4-256 16,9-2-480-16,0-11-673 16,11-8-839-16,0-17-2129 15,0-7-1488 1</inkml:trace>
  <inkml:trace contextRef="#ctx0" brushRef="#br0" timeOffset="55377">17115 7965 3816 0,'0'0'1385'16,"0"0"-553"-16,0 0 1040 15,0 0 73-15,0 0-329 0,24 142-568 16,-24-86-296-16,1-1-368 16,-1-6-232-1,2-4-152-15,3-13-120 0,-2-8-592 0,0-16-752 31,2-8-1601-31,-5 0-2488 0</inkml:trace>
  <inkml:trace contextRef="#ctx0" brushRef="#br0" timeOffset="55774">17182 7937 3632 0,'0'0'1841'0,"0"0"-1473"15,0 0 648-15,0 0 152 16,0 0-72-1,0 0-215 1,94 34-193-16,-78-18-200 0,-5 4-64 16,-2 2 56-16,-9 5 16 0,0 0-96 15,0 1-120-15,-12 2-176 0,-4-4-56 31,-7-1-48-31,1-5-256 0,-2-6-64 0,-4-7-64 16,6-3-80 0,2-1 24-16,4-3 280 15,8 0 160 1,6 0 168-16,2 0-168 0,0 0-176 0,13 0 176 15,13 0 192-15,2 0 176 16,4 2-112-16,3 4 40 0,-4 0-32 31,-3 1-32-31,-3 2-112 16,-5-3-32-16,-2 0-88 15,-2-2-256-15,-5-2-696 0,-1-2-1024 16,-1-4-2201-16,-4-13-1600 16</inkml:trace>
  <inkml:trace contextRef="#ctx0" brushRef="#br0" timeOffset="56125">17563 7858 4913 0,'0'0'2280'0,"0"0"-632"16,0 0 265-16,0 0-817 16,0 0-520-16,0 0-144 0,-95 119-128 0,79-81-96 31,5-4-200-16,4-6-8-15,7-6-136 0,0-5 32 0,7-6 88 16,4-1 8-16,5-2-56 16,4-1 56-16,1-3 8 15,3-2 8-15,0-2-8 16,0 0-16-16,0 0-80 0,-1 0-16 15,-7 0 32 1,-4 0-16-16,-6 0 88 16,-6 11-40-1,0 8 48-15,-13 9 32 0,-13 4-32 0,-11 10-912 16,0-10-1473-16,3-10-2344 0</inkml:trace>
  <inkml:trace contextRef="#ctx0" brushRef="#br0" timeOffset="71099">14187 10259 8 0,'-4'0'64'0,"4"0"8"0,-3 0 0 15,0 0-144-15,1 0-40 16,2 0 81 0</inkml:trace>
  <inkml:trace contextRef="#ctx0" brushRef="#br0" timeOffset="72200">14104 10191 384 0,'0'0'1856'15,"0"0"-952"-15,0 0 24 16,0 0 401 0,0 0 71-1,0 0-176-15,-5-4-248 0,5 4-95 0,0 0 7 16,-3 0-176-16,3 0-224 15,0 0-184 1,0 0-40-16,0 0 16 16,0 0-96-16,0 0-40 0,0 0-56 15,0 0-24 1,0 0-56-1,0 0 64-15,0 0-16 0,0 0 0 0,0 0-48 0,0 0 0 16,0 0 8-16,0 0 32 0,0 0-48 16,0 0 0-16,0 0-8 31,0 0 8-31,0 0-8 15,0 0-8-15,0 0-64 0,0 0 80 16,0 0-8-16,0 0 0 0,0 15-120 16,0 14-24-16,0 10 152 15,0 10 232 1,0 3-96-1,0-4-88-15,0-5 24 0,3-9-32 16,-3-10-40-16,2-8 0 16,-2-7 40-1,0-4-32-15,0-3-8 0,0-2-16 0,0 0-320 16,3 0-528-16,1 0-808 31,12-28-1025-31,-3 0-391 16,3 0-1673-16</inkml:trace>
  <inkml:trace contextRef="#ctx0" brushRef="#br0" timeOffset="72556">14287 10349 2736 0,'0'0'2473'16,"0"0"-1161"-16,0 0-208 31,0 0 120-31,0 0-575 16,0 0-537-16,0 0 368 0,50 34-224 15,-23-34 88-15,1 0 88 0,-2 0-240 16,1 0-128-16,-4-10-64 16,-4-2-176-1,-1 0-784 1,-2-1-385-16,-8-10-783 0,-2 7-569 15,-2 0-1319-15</inkml:trace>
  <inkml:trace contextRef="#ctx0" brushRef="#br0" timeOffset="72721">14435 10199 1928 0,'0'0'1960'16,"0"0"-511"-16,0 0-57 0,0 0-352 16,0 0-576-16,0 0-128 0,-11 88-112 15,11-52-64-15,0 2-160 16,0-3-312-1,5-1-984-15,0-11-1393 16</inkml:trace>
  <inkml:trace contextRef="#ctx0" brushRef="#br0" timeOffset="72984">14547 10131 1776 0,'0'0'2576'0,"0"0"-1847"15,0 0-281-15,0 0 544 32,0 0-112-32,0 0-416 0,0 0-184 15,24 132 16 1,-18-102-112-16,-2 2 24 0,1-4-200 15,-2-2-8-15,5 2-120 0,-5-5-1032 32,2-10-1560-32</inkml:trace>
  <inkml:trace contextRef="#ctx0" brushRef="#br0" timeOffset="73947">14697 10345 1384 0,'0'0'4561'16,"0"0"-3113"-16,0 0-320 16,0 0 417-16,0 0-689 15,0 0-824-15,0 2 16 0,15-2-48 16,7 0 96-1,-3 0-40-15,9 0 32 32,-5 0-88-32,2 0-288 0,-5-2-272 0,-6-4-408 0,-1 1-401 15,-1-8-119-15,-3 5-585 16,-7-2-783-16</inkml:trace>
  <inkml:trace contextRef="#ctx0" brushRef="#br0" timeOffset="74642">14807 10199 160 0,'0'0'3304'0,"0"0"-1479"15,0 0-569-15,0 0 96 0,0 0-56 16,0 0-335-16,0 137-201 0,0-103-344 15,0-2-288 1,1-4-128 0,9-5-8-1,1-5-488-15,4-8-744 0,-4-3-1177 0,-1-7-2096 16</inkml:trace>
  <inkml:trace contextRef="#ctx0" brushRef="#br0" timeOffset="75452">15033 10095 1360 0,'0'0'3144'0,"0"0"-2079"15,0 0-609-15,0 0 600 16,0 0-112-16,0 0-200 0,0 0-176 31,0 0-143-31,129 34-33 16,-110-19-200-16,-2 6-80 0,-3-1 8 15,-6 3 64-15,-5 2 32 16,-3-1-72-16,0 0 48 0,-8-2-128 15,-8-2-64 1,-2-6-16 0,1-4-136-16,-3-8-120 15,3-2-32-15,-1 0-152 0,6 0 168 16,4-4 8-1,5-4-57-15,3 0-15 0,0 0 128 0,11 0 120 16,12 2 104-16,1 4 32 31,2 2 112-31,0 0 24 0,1 0 56 16,-4 2 65-16,-4 10-129 0,-4 0 48 15,-4 2 40-15,-4 2 40 16,-4 0-88-16,-3 0 56 0,0 0 8 16,-3-2-144-1,-10 0-120 1,2-6-296-16,-1-4-352 0,7-4-825 15,4-2-959-15,1-11-2577 0</inkml:trace>
  <inkml:trace contextRef="#ctx0" brushRef="#br0" timeOffset="75763">15472 10267 4656 0,'0'0'1825'0,"0"0"-1553"16,0 0-152-16,0 0 504 0,0 0 368 31,0 0-248-31,0 0-271 16,97 3-169-16,-74-3-200 0,-2-1-104 15,-5-7-312-15,-2 0-617 0,-6-2-863 16,-4 0-1065-1</inkml:trace>
  <inkml:trace contextRef="#ctx0" brushRef="#br0" timeOffset="75951">15551 10165 4280 0,'0'0'1249'16,"0"0"-625"0,0 0 520-16,0 0-104 15,0 0-512-15,16 114-272 16,-4-94-72-16,-4-2-184 0,3-4-336 15,7-4-1080-15,-2-4-1016 16,-5-4-2273-16</inkml:trace>
  <inkml:trace contextRef="#ctx0" brushRef="#br0" timeOffset="76471">15958 10095 1608 0,'0'0'2776'16,"0"0"-1511"-16,0 0-17 0,0 0 8 16,0 0-224-16,0 0-327 15,0 0-345-15,-92 113-184 16,81-68-64-16,6-3-16 15,5-3 32-15,0-5-80 16,0-6-48-16,8-7-16 16,5-6-40-16,2-4-40 0,1-7 88 31,0-4-72-31,2 0 16 0,-4-2-48 0,4-17-152 15,-2-7-48 1,-5-6-153-16,-3-2 25 16,-3 1-72-1,-1 5 208-15,-4 8 304 0,0 8 48 0,0 7 680 16,0 5 249-16,0 0-377 15,0 0-424-15,8 15-176 0,1 4 200 32,4 2-32-32,3 3-96 15,-1-3-72-15,1-4-160 0,0-4-480 16,4-9-761-16,-3-4-823 15,-4 0-1097-15</inkml:trace>
  <inkml:trace contextRef="#ctx0" brushRef="#br0" timeOffset="76614">16173 10297 6105 0,'0'0'1192'15,"0"0"-1136"-15,0 0 96 16,0 0 656-16,0 0-104 16,0 0-295-16,0 0-201 15,134-20-208 1,-105 12-256-16,2-4-825 0,-9 4-1039 15,-9-3-945-15</inkml:trace>
  <inkml:trace contextRef="#ctx0" brushRef="#br0" timeOffset="76807">16343 10163 3408 0,'0'0'2569'16,"0"0"-1241"-16,0 0-536 0,0 0 208 16,0 0-159-16,-7 104-401 15,7-74-296-15,0-4-144 0,7-4-56 31,6-8-680-31,-2-3-1065 16,0-11-1287-16</inkml:trace>
  <inkml:trace contextRef="#ctx0" brushRef="#br0" timeOffset="77201">16481 9992 3832 0,'0'0'2681'15,"0"0"-1945"1,0 0-224-16,0 0 424 16,23 137-111-16,-20-96-361 15,2 0-272-15,0-5-120 0,1-10-72 16,-4-8 0-16,1-8-56 15,-1-6-280-15,0-4 32 16,2 0-121-16,3 0-135 16,3-8 480-16,2-4 72 15,1 0-88 1,5 0 80-1,-3 2 16-15,-1 4 0 16,2 2 8-16,1 1 64 0,-3 3-64 16,-4 0 120-16,-1 3 160 15,-2 9 64-15,-6 4 41 0,-1 0-1 16,0 4-80-16,0 0-112 31,-11-2-200-31,-5-2-80 0,-10-7-920 31,5-6-969-31,3-3-2912 0</inkml:trace>
  <inkml:trace contextRef="#ctx0" brushRef="#br0" timeOffset="77490">16817 10176 160 0,'0'0'4673'16,"0"0"-4169"-16,0 0 16 0,0 0 360 16,0 0-312-16,88-15-176 15,-64 15-256-15,0-2-136 0,-1 0-312 16,-4-2-344-16,2-9-536 15,-8 4-665 1,-7-1-975-16</inkml:trace>
  <inkml:trace contextRef="#ctx0" brushRef="#br0" timeOffset="77661">16918 10093 1344 0,'0'0'3216'0,"0"0"-1607"15,0 0-617-15,0 0 280 16,0 0-183-16,0 0-417 0,4 122-440 15,3-94-128-15,-1-1-104 16,4 4-344-16,-4-9-849 0,-1-6-1903 16</inkml:trace>
  <inkml:trace contextRef="#ctx0" brushRef="#br0" timeOffset="77940">17307 10155 1344 0,'0'0'5521'16,"0"0"-4697"-16,0 0-720 0,0 0-56 15,0 0-48-15,0 0-544 0,0 0-1040 31,0 0-1193-31</inkml:trace>
  <inkml:trace contextRef="#ctx0" brushRef="#br0" timeOffset="78069">17307 10155 984 0,'103'-11'2112'0,"-103"11"-1688"31,5 0-296-31,1 0-72 16,2 0-56-16,4 0-224 15,-1 0-792-15,-3 0-664 0</inkml:trace>
  <inkml:trace contextRef="#ctx0" brushRef="#br0" timeOffset="78196">17570 10110 3000 0,'0'0'728'0,"0"0"-560"0,0 0-168 0,0 0-400 31,0 0-1608-31</inkml:trace>
  <inkml:trace contextRef="#ctx0" brushRef="#br0" timeOffset="79467">18095 10185 7961 0,'0'0'1945'16,"0"0"-1633"0,0 0 328-16,0 0 24 15,0 0-176-15,0 0 136 0,0 0-112 16,0 0-280-16,129-13-112 15,-98 4-120-15,-2 1-144 16,-3-1-608-16,-1 7-912 0,-5 2-2289 31,-14 0-2312-31</inkml:trace>
  <inkml:trace contextRef="#ctx0" brushRef="#br0" timeOffset="79700">18192 10428 7889 0,'0'0'1729'16,"0"0"-1441"-16,0 0 544 15,0 0-64-15,0 0-568 16,0 0-192-1,34 15 160-15,-12-13-88 0,7 0-80 16,12-2-328-16,-4-6-1320 16,-8-7-3473-16</inkml:trace>
  <inkml:trace contextRef="#ctx0" brushRef="#br0" timeOffset="81420">18670 10151 5665 0,'0'0'1768'15,"0"0"-1176"-15,0 0 416 16,0 0 137-16,0 0-337 16,-10 110-296-16,10-78-176 0,0-2-192 31,0-6-40-31,0-5-96 15,0-6-8-15,0-7-128 16,0-2-600-16,0-4-632 0,0 0-569 16,0-12-247-16,0-4-2753 15</inkml:trace>
  <inkml:trace contextRef="#ctx0" brushRef="#br0" timeOffset="81812">18707 10014 1376 0,'0'0'3136'31,"0"0"-2351"-31,0 0-393 16,0 0 928-16,0 0-80 0,0 0-376 0,77 109-223 15,-59-65-121-15,-7 4 128 16,1-2-240-16,-6-2-208 0,-1-8-8 15,0-7-96 1,-2-12-40 0,-1-4-56-16,-2-11-80 15,1-2-136-15,4 0-264 0,-2-21-352 16,9-11 424-1,-1-6-145-15,0-4-175 0,1 4 248 0,-1 9 336 0,-5 12 144 32,-1 8 264-32,-5 7 200 15,2 2 56 1,-2 0-199-16,3 9-73 0,-1 9 176 0,-1 2-152 15,4 4-272-15,0-2-280 16,5-4-1009-16,-2-4-1047 0,-3-10-2833 16</inkml:trace>
  <inkml:trace contextRef="#ctx0" brushRef="#br0" timeOffset="82012">19012 10149 2920 0,'0'0'3185'15,"0"0"-2201"-15,0 0 416 0,0 0-183 16,0 0-625 0,84-41 24-16,-61 35-408 0,4 1-208 0,-3-1-352 0,5-3-848 15,-9 3-993 1,-6 0-1008-1</inkml:trace>
  <inkml:trace contextRef="#ctx0" brushRef="#br0" timeOffset="82211">19077 10048 3080 0,'0'0'3209'16,"0"0"-2345"-16,0 0-320 0,0 0 648 0,-8 131-487 15,8-93-201-15,1-2-104 16,7-4-40-16,4-6-64 0,-1-3-80 31,0-8-176-31,1-7-40 16,2-6-168-16,7-8-976 0,-3-16-1209 31,-2-6-2624-31</inkml:trace>
  <inkml:trace contextRef="#ctx0" brushRef="#br0" timeOffset="83007">18673 10822 3544 0,'0'0'2593'16,"0"0"-1265"-16,0 0-112 0,0 0 233 15,0 0-473 1,0 0-328-16,0 0-472 16,-76 51-168-16,70-16 48 15,6 3 24-15,0-3-80 16,0-5 0-16,16-8-104 15,3-8-16-15,-1-6-16 16,8-8-144-16,-2 0-392 0,5-8-288 16,7-33-801-1,-7 4-919-15,-8-1-1977 16</inkml:trace>
  <inkml:trace contextRef="#ctx0" brushRef="#br0" timeOffset="83426">18776 10664 3120 0,'0'0'2569'16,"0"0"-1321"-16,0 0-288 16,0 0 480-16,0 0-639 0,0 0-577 15,0 10-208-15,12 12 472 16,-1 8 72-1,-1 9-104-15,-1 1 8 16,1 1-128-16,-7-1-136 16,2-5-88-16,-3-10-40 0,1-6-72 15,-3-8 8-15,0-6-8 16,0-3-48-16,0-2-80 15,3 0-128-15,-3 0-208 16,3-7-384-16,5-6 240 16,1-8 336-16,0 2-112 0,4-3-136 15,-2 3 103-15,1 6 193 16,-4 5 120-16,-2 1 56 31,-1 5-24-31,-2 2 72 0,1 0 16 16,0 0 88-16,0 0-40 0,0 0-48 15,3 2 200-15,-2 9 8 16,1 0-39-1,1 6-185-15,-1 6-56 0,-1-2-1369 0,-3-5-1671 16</inkml:trace>
  <inkml:trace contextRef="#ctx0" brushRef="#br0" timeOffset="84079">19101 10762 440 0,'0'0'2824'0,"0"0"-1399"15,0 0 263-15,0 0-376 0,0 0-200 31,0 0-487-31,0 0-345 16,0 0-152-16,-76 88 0 0,74-60 8 16,2 0-80-16,0-1 8 15,0-7-64-15,0-2-48 31,5-6 48-31,3-4-16 0,4-4-72 16,-1-4-40-16,5 0-80 16,-1-8-201-16,1-10-135 0,2-7-208 0,-4 0-64 31,-4-1-112-31,-1 4 296 0,-7 3 136 0,-2 7 376 15,0 5 120-15,0 3 704 16,0 4 328 0,0 0-8-16,0 0-24 15,0 0-375-15,0 0-241 0,0 8-224 16,0 5 16-16,0 4 32 0,0 0-120 15,10 2-88-15,-2-3 0 16,3-2-192 0,0-3-544-16,6-4-825 15,-3-3-695-15,-3-4-1913 16</inkml:trace>
  <inkml:trace contextRef="#ctx0" brushRef="#br0" timeOffset="84387">19262 10724 4761 0,'0'0'2456'0,"0"0"-1192"0,0 0-408 16,0 0-127-16,0 0-449 16,0 0-8-16,0 0-184 0,15 109 48 31,-9-81-64-16,2-5 112-15,-4-4 120 0,-1-8-64 16,-3-4 40-16,0-3 32 0,0-4 144 16,0 0 136-16,0 0 72 15,0-6-367-15,0-10-297 0,0-7-152 16,0-3-97-1,2-1-183-15,12-3-240 16,-1 5-272-16,8 1-736 16,-2 6-1353-16,-6 8-2656 15</inkml:trace>
  <inkml:trace contextRef="#ctx0" brushRef="#br0" timeOffset="98123">14337 12770 464 0,'0'-2'2976'32,"0"-3"-1727"-32,0-1-369 15,-7 0 448-15,-1-1 336 0,-1 1-487 16,-3-1-481-16,-1 3-128 15,0 2-136-15,-3 2-16 16,-1 0-144-16,-3 8-120 0,-2 16 32 31,-3 10-184-31,-2 9-128 16,3 5 48-16,1-2 64 0,10-4-40 0,2-10-40 15,11-8-136 1,0-5-288 0,0-10-88-16,11-1-40 15,7-4-8-15,6-2 199 0,0-2-87 16,5 0 384-16,2 0 112 15,-3 0 40-15,-1 0 8 16,-4 4-8-16,-9 5 0 0,-3-2-128 0,-9 3 136 16,-2 7 208-16,0 0 192 15,0 5-200 1,-2 3-200-1,-9-3-440-15,-3 1-968 0,-3-6-1297 16</inkml:trace>
  <inkml:trace contextRef="#ctx0" brushRef="#br0" timeOffset="98371">14345 12908 1384 0,'0'0'3168'15,"0"0"-1887"-15,0 0-625 31,0 0 488-31,0 0-24 0,0 0-840 16,0 0-200-16,31 40 225 16,-15-16-49-1,-3 4-128-15,3 0-24 0,-5 2-96 0,-4 0-8 16,-3 2-360-16,-4-3-601 0,0 5-751 15,0-8-561-15,0-9-1719 0</inkml:trace>
  <inkml:trace contextRef="#ctx0" brushRef="#br0" timeOffset="98894">14403 12825 2968 0,'0'0'2369'0,"0"0"-1649"0,0 0-352 0,0 0 416 16,0 0-128-16,0 0-96 16,0 0-224-1,48-27 64-15,-28 27-23 16,2 0-169-16,-2 0-56 15,-1 0-8-15,1 10-104 0,-3 5 8 16,-4 6 64-16,2 1 96 16,-5 2 0-16,-2 0-8 0,-7-2-88 31,-1 0 64-31,0-2-56 15,0-4 8-15,-5 0-40 16,-12-4 8-16,0-2-48 0,-2-2 32 16,-4-1-72-1,-1-3-8-15,5-3-16 0,1-1 16 0,4 2 64 16,10-2 120-1,3 0-152 1,1 0-32-16,0 2-208 0,0 2-80 16,5 0 160-16,12 4 56 0,4-1 64 15,4 0-48-15,-1 3 56 16,3-1 8-16,-1-1 40 15,-5-1-32 1,2-1 40-16,-6 0-56 16,1 1 0-16,-3-3 16 0,-1 0-16 15,1 0-8-15,-9-3-408 0,1-1-672 16,-4 0-1377-1,-3 0-2888-15</inkml:trace>
  <inkml:trace contextRef="#ctx0" brushRef="#br0" timeOffset="99418">14913 12729 3776 0,'0'0'1145'0,"0"0"-761"16,0 0 784-16,0 0 456 0,0 0-127 15,0 0-617-15,-8-14-344 0,-3 22-328 16,1 11-32-16,-6 2-96 16,3 5-24-16,2-1 16 15,1-3-64 1,5-5-8-16,2-2-56 15,3-3-72-15,0-5-136 16,0 2-120-16,11-3 16 0,4 0 88 16,6 0 16-16,-2 0 16 0,4 0 248 15,0 0 0 1,-2 2 8-1,1 0-8-15,-4 0 16 0,0 2-16 16,-7 2 16-16,0-2-16 16,-3 0-80-16,-4 2 80 0,-4 2 136 15,0 4 96-15,0 0-80 31,-10 3-56-31,-6-4-16 0,0-2-80 32,-2-6-112-32,2-9-592 15,-2 0-1081 1,10-4-1376-16</inkml:trace>
  <inkml:trace contextRef="#ctx0" brushRef="#br0" timeOffset="99811">15466 12838 984 0,'0'0'5321'16,"0"0"-4545"-1,0 0-720-15,0 0 96 16,0 0 48-1,0 0-136-15,13 102-48 0,-7-86-16 0,1-2 0 16,-3-4-80-16,1-2-216 16,-5-2-472-16,0-2-800 15,0-4-1305-15</inkml:trace>
  <inkml:trace contextRef="#ctx0" brushRef="#br0" timeOffset="100275">15416 12653 3952 0,'0'0'2185'0,"0"0"-1665"16,0 0-248-16,0 0 160 15,0 0-96-15,0 0-48 0,53-12-56 16,-32 12-80-16,-3 0-88 31,-1 0 40-31,0 0-24 16,-3 7-64-16,-3 4-16 0,-4 6 8 15,-2 2-8-15,-4 1 184 0,-1 3-184 16,0-8-128-1,0 0-8-15,0-7-176 0,4-2-312 32,-1-3-128-32,2-1 160 0,1 0 232 15,5 2 72 1,1-2 224-16,-1 1 64 0,2-1 8 0,1 2 88 15,-2 0 40-15,-4 0 56 16,-2 3 136-16,-1 4-32 31,-2 7-72-31,-3 14-224 0,-3-4-128 16,-10-2-2377-16</inkml:trace>
  <inkml:trace contextRef="#ctx0" brushRef="#br0" timeOffset="100987">15947 12703 3424 0,'0'0'1232'31,"0"0"-911"-31,0 0-169 0,0 0 128 16,0 0 8-16,14 116-112 16,-14-97-120-16,0-4 32 0,0-2 32 15,0-5 72-15,0 0 112 31,0-3-48-31,0-2 8 16,0-1-88-16,0-2-176 0,0 0-56 16,0 0-48-16,0 0-152 15,0 0 80-15,0-9 176 0,12-4 64 16,-1-4 16-16,0 0-8 15,-3-2 32-15,4 4 160 16,-1 2 48 0,-3 4 72-16,-5 3-168 15,5 4-112-15,-4 2-88 0,4 0-8 16,0 0 72-16,-2 4-72 0,2 5-8 15,0 4 0-15,-1-5-200 16,-1-2-320 15,-1-2-296-31,0-4-288 16,-2 0-81-16,-1 0 713 0,1 0 320 15,2 0 152 1,1 1 48-16,2 5 320 0,4 3 25 0,1 1-105 16,1-3-80-16,1-1 88 15,-4-1-192-15,0-5 0 0,2 0 64 16,-1 0 128-1,-1-14 152-15,-5 0-88 0,-1-2-24 0,-5 2-8 16,0-1 72-16,0 4-136 16,-13 1-264-16,-8 3-400 31,-11 7-576-31,5 0-1344 0,1 9-2353 0</inkml:trace>
  <inkml:trace contextRef="#ctx0" brushRef="#br0" timeOffset="101182">16176 12761 1920 0,'0'0'1496'0,"0"0"-199"16,0 0-201-1,0 0-320-15,0 0-280 0,0 0-288 0,133-68-208 16,-111 58-176-1,-1 1-728 1,-3 2-592-16,-10 1-1049 16</inkml:trace>
  <inkml:trace contextRef="#ctx0" brushRef="#br0" timeOffset="101441">16267 12593 1872 0,'0'0'2008'15,"0"0"-1456"-15,0 0-271 0,0 0 447 16,0 0-144-16,0 0-96 15,0 0-120-15,47 102-104 32,-31-74 40-32,1 0-120 0,-5-1-8 15,4-1-8-15,-6-7-120 16,6 0 112-16,-8-8 16 15,0-2-56-15,-2-3-8 0,2-4-88 16,-4-2-24-16,4 0-16 31,1-13 0-15,4-8-632-16,-3-1-1856 0</inkml:trace>
  <inkml:trace contextRef="#ctx0" brushRef="#br0" timeOffset="102294">16795 12641 4480 0,'0'0'1385'15,"0"0"487"-15,0 0-264 0,0 0-247 16,0 0-425-16,0 0-456 15,0 0-272 1,-62 62-80-16,62-40-80 0,0-1-48 0,4-4-200 31,7-4-112-31,5-6-192 0,-3-1-64 16,2-6-280-16,-1 0-121 15,-3-4-343 1,2-13 0-16,5-9-160 0,-7-1 207 16,1 5 289-16,-3 9 768 0,3 9 208 31,-4 4 808-16,3 4 328-15,2 15-111 0,3 1-65 0,0 1-136 16,2-6-368-16,1-2-384 16,1-7 104-16,-4-6-112 0,2 0-56 15,-7-2 48 1,-1-17 40-16,-4-5 8 15,-6 1-16-15,0-1 96 0,0 1-96 16,-6 8-88-16,-10 4-224 16,-1 11-264-1,0 0-1280-15,4 4-1081 0,3 7-127 0</inkml:trace>
  <inkml:trace contextRef="#ctx0" brushRef="#br0" timeOffset="102746">17063 12651 512 0,'0'0'1408'0,"0"0"-64"0,0 0-104 16,0 0-71-16,0 0-145 0,0 0-272 31,0 0-152-31,56 98-216 16,-54-90-192-1,0-6-96-15,-1-2-40 16,-1 0 24-16,0 0 64 15,0-2-8-15,0-11-136 0,0-8-144 16,0-1 56-16,3-3 80 16,6 2 8-16,0 1 0 0,-1 6 80 15,4 6 72-15,-1 4 16 16,0 6-23-1,2 0 15-15,-2 0 16 0,1 10 112 0,-4 4-136 16,-3 0 8-16,1-3-24 31,-3-4-136-31,2-3-80 16,-2-4-520-16,2 0-281 0,2-6 73 0,-2-14 368 15,4-1-208-15,3-4 288 16,-3 7 224-16,3 4 72 0,-1 7 64 16,-1 7 16-1,-2 0 248 1,3 3 168-16,-1 13-216 0,-2 2-16 15,1 0-200-15,3 0-328 16,-4-2-1232-16,-8-7-2681 16</inkml:trace>
  <inkml:trace contextRef="#ctx0" brushRef="#br0" timeOffset="103008">17444 12448 5009 0,'0'0'1280'15,"0"0"-480"-15,0 0-224 0,0 0 312 31,0 0-192-15,0 0-199-16,19 147-81 0,-7-93-192 0,-1 7-72 16,0-1-72-16,1 0 24 15,-1-3-104-15,2-2 0 0,-7-7-24 16,1-8 24-1,-1-8-128 1,-3-8-256-16,-1-8-505 16,-2-16-927-16,0 0-993 0,0 0-1447 0</inkml:trace>
  <inkml:trace contextRef="#ctx0" brushRef="#br0" timeOffset="103273">17463 12723 808 0,'0'0'4193'15,"0"0"-3729"-15,0 0 96 0,0 0 248 16,0 0-56 0,0 0-8-16,0 0-344 15,0 0-96-15,86-64-24 16,-65 64-151-16,-3 0 7 0,-4 0 16 15,-6 6 8-15,-1 3 168 16,-7 0 32 0,0 3-96-16,0 3 168 15,0 4-200-15,0 3-232 16,-12 3-776-16,-2-1-881 0,3-7-1071 31,-1-6-3009-31</inkml:trace>
  <inkml:trace contextRef="#ctx0" brushRef="#br0" timeOffset="103792">17651 12324 5313 0,'0'0'1752'15,"0"0"-1008"-15,0 0 8 16,0 0 185-16,0 0-753 0,11 26-104 16,-3 8-80-16,3 11 440 31,4 7-296-31,-4 4-16 0,-1-6-112 0,1-8-16 15,1-10-288 1,-3-10-352-16,-1-10-169 0,4-8 41 31,-3-4 184-31,6 0 272 0,-1-6 184 0,6-11 56 0,-1-8 72 16,-3 1 0-16,0-2 0 0,-3 0 8 31,-3 6 64-15,-7 4-64-16,0 4 120 0,-3 1 96 15,0 6 128-15,0 3-152 0,-11 2-96 16,0 0-56-16,-5 0-48 0,1 20-112 15,-1 8 112 1,-2 6 136 0,5 2 80-16,2 0 280 15,8-6-144-15,3-6-144 0,0-5-119 16,0-7-17-1,11-3 32-15,4 0-24 0,1-3-72 16,3-4 0-16,-1-2-8 0,1 0-152 31,10-6-681-31,-6-13-799 16,-5 1-1265-16</inkml:trace>
  <inkml:trace contextRef="#ctx0" brushRef="#br0" timeOffset="103983">17975 12577 6465 0,'0'0'680'0,"0"0"-568"16,0 0 96-16,0 0-144 0,0 0 48 31,0 0-112-31,0 0-240 0,62-36-608 16,-48 26-488-16,-1-3-409 15,-5 4-151-15,-3-1 321 16</inkml:trace>
  <inkml:trace contextRef="#ctx0" brushRef="#br0" timeOffset="104384">17975 12577 376 0,'102'-100'2240'0,"-102"100"73"15,0 0-385-15,0 0-488 0,-2 4-624 31,2 16-391-15,0 6-73-16,0 6-80 0,0 2-16 16,0-2-256-16,2-2 0 0,8-7-56 15,-2-6-96-15,0-6-104 0,2-3-64 16,1-8-65-16,2 0 145 31,0 0 96-31,4-4 40 16,0-11-8-16,-3 0 16 0,2-4-40 15,-3 2-48-15,0 0-16 16,-5 2-16-16,-1 0 16 0,-7 1 192 15,0 2 8-15,0 0 88 16,-12 4-88 0,-4 0 16-16,2 6 40 31,-2 2 360-31,3 0-8 0,1 2-64 0,3 14 40 0,2 4-63 15,1 2 143-15,6 0-24 16,0 1-160-16,0-4-192 16,0-1-88-1,6-2 0-15,10-1 0 0,2-2 0 16,1-2-16-16,4-3-368 0,8-6-688 15,1-2-1161-15,-8 0-1936 16</inkml:trace>
  <inkml:trace contextRef="#ctx0" brushRef="#br0" timeOffset="107190">12562 12970 104 0,'0'0'1712'15,"0"0"-720"1,0 0-72-16,0 0-16 0,-16 0 225 16,11 0 15-16,3 0-128 15,-2 0-352 1,2 0-144-16,2 0-71 0,0 0-57 0,0 0-296 31,0 0-96-31,6 0-208 16,19 0 88-1,9 0 120-15,8 0 0 0,4 0 72 0,6 0-8 16,-5 0-16-16,1-10 24 0,-1-4-72 15,18-10-192-15,-12 2-1025 32,-11 5-1959-32</inkml:trace>
  <inkml:trace contextRef="#ctx0" brushRef="#br0" timeOffset="118046">15609 13452 464 0,'-3'0'744'0,"0"0"624"0,1 0-16 0,2 0-367 15,0 0-169-15,-3 0 56 0,3 0-80 16,0 0-88-16,0 0-80 31,0 0-32-31,0 0-111 16,0 0-217-16,0 0-184 0,0 0-80 15,0 0 0-15,0 0-72 16,0 0-8-16,5 0 72 0,16 0 8 16,6 0 136-16,11 0-72 15,10 0 136 1,12-2-104-16,14 0 16 15,23-5 88-15,31-3 8 0,28-10 48 32,9-4-40-32,-5-2-48 0,-18 0-80 0,-16 6-40 0,-24 2-40 15,-25 6 48 1,-24 4-56-16,-14 4 16 31,3 0-8-31,-6 2 8 0,4 2-8 0,-13 0 8 16,-4 0-16-16,-4 0-344 0,-6 0-1296 0,-3 0-2937 15</inkml:trace>
  <inkml:trace contextRef="#ctx0" brushRef="#br0" timeOffset="122802">13321 15741 80 0,'0'0'1136'0,"0"0"-552"0,0 0 8 15,0 0 112-15,0 0 128 0,0 0-152 16,0 0-159-16,0 0 23 16,0 0 200-16,0 0 288 31,0 0-24-31,0 0-280 0,0 0-183 15,0 0-57-15,0 0-24 16,0 0-208-16,0 0-96 0,0 0-104 16,0 0-40-16,0 0-8 15,0 0 8-15,0 0-16 31,0 0 8-15,0 0-8-16,0 0-8 0,0 0-8 0,0 0-72 0,3 0 80 16,-1 0-56-16,4 0-16 15,6 0-32-15,5 0 112 0,3 0 16 31,2 0-8-31,6 0 0 16,3-2 8-16,2-4-8 0,1 3 0 16,-3-3 0-16,0 1 48 0,-1 1 16 15,-2 0 0 1,1 0-16-16,2 0 0 0,1 0 8 15,-1 1 64 1,-1-1 16-16,-1 1-24 16,2-1-24-16,-4 2-40 15,3 0 24-15,-1 0-64 0,0 0 56 0,-2 2-56 16,-1 0-16-16,1 0 8 15,-1 0 8-15,3 0-16 32,0 0 72-32,5 0-72 0,5 2 48 15,-2 4-48-15,4-2 16 16,2 1 32-16,-1-1-40 0,5-1-8 15,0 1 8-15,3 2 0 16,-2-2-8 0,2 2 0-1,-1 1-8-15,-1-4 8 0,4 1 8 16,1-2 0-16,2 0 8 15,7 0-8 1,-1 0 96-16,2 0-24 0,3-2 16 0,-1 2-24 16,-4 2-16-16,-6-1-56 15,-3 1 48 1,-5 0-40-16,-5 1 8 0,0 1-8 15,-2 2 72-15,2-1 8 16,5 1 0-16,-5-3-32 0,5-3 16 16,4 0 0-16,1-2 24 0,1 0-88 31,0 0 64-31,1 0-72 15,-4 0 96-15,-5 0 0 0,-1 0-8 16,-7 0 40-16,-7 0 24 16,0 0 1-1,-5 0-33 1,-7 0-48-16,-7 0 8 0,-2 0-80 15,-6-2 64-15,-2 2-16 0,-1-2-48 16,0 2-152-16,0 0-521 16,5 0-447-16,11 0-1120 15,1 0-777-15,-3 6-3184 0</inkml:trace>
  <inkml:trace contextRef="#ctx0" brushRef="#br0" timeOffset="124933">19682 15692 744 0,'0'0'632'0,"0"0"208"31,0 0 336-31,0 0-64 16,0 0-175-16,0 0-169 0,0 0-176 15,0 0-128-15,0 0-152 16,0 0-16-16,0 0 0 0,0 0 160 16,0 0 160-16,0 0 1 31,0 0-1-31,0 0-8 15,0 0-56-15,0 0-232 0,0 0-176 16,0 0-72-16,7 0-72 16,-4 0-72-16,5 0-32 15,8 0 104-15,4 2 96 0,5 0 32 31,1 1-16-31,2-1 120 16,2 2 40-16,-5-2-96 0,7 0-16 16,0 0 0-16,2 2-72 0,3 0 0 15,2 1 32-15,0-1-120 0,-2-1 48 16,-2-1-48-1,-1 0 0 1,-3 0 8-16,0-2 0 16,-1 2 0-16,1-2-8 0,3 0 8 0,5 0 0 15,-2 2 0-15,7-2 8 16,-7 0 48-16,1 0-56 0,-7 0 0 31,0 0 0-31,-9 0 0 16,3 0-8-16,-3 0 8 0,4 0 0 15,2 0 0-15,2 0-8 16,4 0 8-1,2 0 0-15,-2 0 16 0,-2 0-16 0,-3 2 0 32,-2-2-8-32,-4 0 48 15,-5 0 49 1,0 0 103-16,-6 0 0 0,1 0-136 0,2 0-56 15,-4 0 0-15,-3 0-8 0,-1 0 8 16,-2 0 0-16,1 0 8 31,-6 0 32-31,0 0 16 16,0 0 24-16,0 0 24 0,0 0 104 15,0 0 168-15,0 0-56 16,0 0-120-16,0 0-144 0,0 0-64 0,0 0-304 16,0-4-728-1,-26-20-409 1,-8 1-999-16,-11-4-6658 15</inkml:trace>
  <inkml:trace contextRef="#ctx0" brushRef="#br0" timeOffset="150409">19949 12569 2760 0,'0'0'2449'15,"0"0"-1433"-15,0 0-136 16,0 0 600-16,0 0 49 16,0-2-625-16,0 2-560 0,0-4-328 15,3-4 40 1,13-4-56-1,2-6 80-15,1-6 104 16,9-2-120-16,-9-2-8 0,-3 1 0 16,-1 6-56-16,-7 2 0 0,-2 8-48 31,-4 2-64-31,-2 5 112 0,0 2 40 0,0 2-32 31,0 0 0-31,0 0 0 0,0 0-8 16,0 0 160-1,0 6 40-15,0 9-200 0,0 7 0 0,3 7 0 16,0 10 8-16,1 7 72 15,-3 2-72-15,-1 2 0 32,0-4 8-32,0-6 24 0,0-6-40 0,0-8-168 15,0-7-24-15,-1-6 0 16,-6-7-8-16,1-1 48 0,-4-5 96 15,-1 0-72-15,-1 0-232 16,4 0 8 0,2-7 296-1,1-1 56-15,2 1 0 0,3 1 0 16,0-1 8-16,0 1-8 15,3 0 0-15,10-1 16 0,5-4 96 0,4-1-8 16,3 1-32-16,2-4-64 31,2 3-8-31,2 0-376 16,-5 2-1161-16,-9 4-1687 0</inkml:trace>
  <inkml:trace contextRef="#ctx0" brushRef="#br0" timeOffset="151293">19979 13183 592 0,'0'0'4625'0,"0"0"-4049"16,0 0-472-16,0 0 344 15,0 0 384-15,0 0 184 0,0 0-528 16,62-27-200-16,-40 22-8 16,1-1-151-1,0 4 23-15,-4 0-64 16,0 2-24-16,-6 0 40 0,-3 0 8 15,-2 0 48-15,-5 4 88 16,-3 9-96-16,0 6-16 0,0 5 16 16,0 6-40-16,-1 2-112 15,-12 2-56 1,-3-2 48-1,1-2-120-15,-1-3-48 0,1-4 8 0,6-5-168 16,-1-4 112-16,7-3 136 16,-2-8-88-16,5-1 96 0,0-2-25 15,0 0-47-15,0 0-8 31,6 0-64-31,9 0 224 16,6-4 272-16,3-5-72 0,5-4 33 16,0 0-105-16,2-4-16 0,-2 3-40 15,2 0-48 1,-4 4-24-16,-3 4-88 0,-6 6-833 31,-3 0-1639-31,-12 0-3449 0</inkml:trace>
  <inkml:trace contextRef="#ctx0" brushRef="#br0" timeOffset="180039">20186 12958 4745 0,'0'0'984'16,"0"0"-792"-16,-11 0-112 0,4 0 192 16,1 2 24-16,-5 0 16 15,-1 0 328-15,-1-2 8 16,-4 2-232-16,-4 0-24 0,0 0 33 15,-5 0-169-15,0 0-136 0,-3-2-64 16,-5 0-48-16,3 0 0 0,-3 0 80 16,0-6-16-1,4-8-72-15,-1-4 0 0,2-4-8 16,5-5 0-1,4-3-48-15,1-2 48 16,8-4-16-16,-1 0 24 0,4-3-8 31,5-1 0-31,0-5-40 0,3-1 40 0,0 0 8 0,0 2 0 16,0 1 0-16,0 4-8 31,6 1 0-31,6 0-48 0,-1-1 48 16,2 1 8-16,1 2 0 15,-1 4 0-15,2 2 0 16,3 4-8-16,3 5-48 0,1 6-64 15,4 2 40 1,5 7-16 0,3 5 39-16,1 1 49 0,6 0 8 15,1 0 8-15,4 1 8 16,4 7-16-16,5 1 9 15,5 5-9-15,-3 4 80 0,-2 4 16 0,-4 6 8 16,-4 2-56 0,-13 5 64-1,-7-1 24-15,-10 3 8 16,-8 5 8-16,-7 3 144 15,-2 2-16 1,0 2-56-16,-11-1-96 0,-10 0-40 16,-8-2-16-16,-9 0-24 0,1-4 8 15,-3-3-8-15,1-7-48 16,0-9-368-16,5-8-280 0,-12-11-569 15,10-4-1295-15,7 0-2553 16</inkml:trace>
  <inkml:trace contextRef="#ctx0" brushRef="#br0" timeOffset="181473">20548 13606 1096 0,'0'0'2608'0,"0"0"-1615"31,0 0 359-31,0 0-368 0,0 0-104 0,0 0 160 0,-60 24-463 16,46-18-121-16,-3-2-64 15,0 0-8-15,4 0 24 0,-10 0-120 16,-1-1-184-1,-2 4-56-15,-5-1-40 0,-3 0 0 16,-4-2-8-16,1 0 0 16,1 0 8-16,2-3 0 15,3 2 0 1,1-3-8-16,2 2 0 0,1-2 0 0,1 0-8 15,-1 0 0-15,1 0-64 16,0 0-80-16,0 0 96 16,-1 0-72-16,2 0-48 15,-5-10-32-15,2 0-144 0,2-2 144 0,4 0 96 16,2 2 8-16,4 2 96 31,5-2 0-31,0 0 0 16,1-2-8-16,2-2-40 0,-2-5-16 15,4-4 64-15,-1-5 0 16,2-6-40-16,2-7-56 0,0-1-24 15,3-2-72-15,0 2 111 32,0 2 41-32,6 2 24 15,9-1 16-15,3 3 0 0,8-2-8 16,3-1 8-16,9-2-72 0,1-1 72 15,2 4 0 1,1 0 0-16,-4 6 0 0,-2 2 0 16,-5 4 8-1,-2 4 0-15,0 5-16 16,3 5-40-16,0 3 0 15,5 3 48-15,-3 1 0 0,7 3 8 16,-6 0 0-16,1 2 8 0,-2 0 0 0,-4 0 0 31,-1 0-8-15,0 0-8-16,1 7 8 0,0 7 16 15,6 6 32-15,-6 1-40 0,1 6 16 16,0-1 24-16,-4-2-48 16,-1 0-128-16,-3-2 120 0,-4-2 0 31,-3 2 8-31,-1 2 0 15,-7 4 8-15,-2 4 0 0,-1 3-8 16,-2-3 0-16,-3 0-88 16,0-2-64-1,0-3 8-15,0 3 48 0,0-1-16 0,0 3 40 31,-6-2 64-31,1 2 8 16,-3-4 0-16,2-2 8 16,-3-4-8-16,1 1 8 0,-3-4 8 15,-3 0 40-15,-1-2-40 0,2 0 0 16,-1-2-8-16,-1 2-8 15,2-4-8 1,3-2-224-16,2-5-352 16,-5-6 120-16,4-8-880 0,1-10-1681 15</inkml:trace>
  <inkml:trace contextRef="#ctx1" brushRef="#br0">21696 12735 0</inkml:trace>
  <inkml:trace contextRef="#ctx0" brushRef="#br0" timeOffset="220797">2259 14927 6281 0,'0'0'944'0,"0"0"-496"15,-168 0 400-15,95 0-88 16,2-12 481 0,0-2-473-16,2-4-384 0,2-4-232 0,1-2-104 15,-2-6 40-15,-1-4-88 16,1-2 0-16,-1-5-128 0,1 0 128 31,6 1 0-31,9-3 0 16,6 1 16-16,7-6-96 0,11-10 8 31,-2-9-200-31,9-10 272 15,5-8-16 1,9-5 8-16,8 0 8 0,0 3 8 0,29 8-8 16,13 4-192-16,13 7 128 15,13 10 56-15,10 8-64 0,4 7 16 16,5 6 56-1,25 1-16-15,23 6-120 0,30 7 136 16,11 13 0-16,-6 10-8 0,-22 18-64 16,-36 8 32-1,-25 2 32 1,-19-1-64-16,-13 1-24 0,9 8 88 15,-4 9-40-15,1 12 32 0,-14 3-152 16,-16 6 48-16,-17 7 120 16,-14 23 0-16,-9 22 0 15,-43 18 80 1,-8-8-8-1,-1-27 96-15,8-29 160 16,4-19-24-16,-11 5 56 16,-16 4-104-16,-12 4-112 0,-6-8-16 15,-9-8 24-15,-4-7 24 16,0-11 0-16,-2-7-80 0,7-7 64 15,2-8-32-15,6-8-120 16,2-2-8 0,8-6 64-16,3-20-80 0,4-12 16 0,4-11-80 15,8-17-224-15,6-21-32 0,7-29-104 31,18-33 336-15,21-11-352-16,13 3 288 0,36 19 168 16,7 34 0-16,1 21-8 0,3 23-72 15,6 12 32-15,10 0-120 16,15-1 24-1,14 8 144-15,1 12-136 16,6 14 120-16,1 11-48 16,7 4 0-16,2 2 48 0,0 17 16 15,-3 11-8-15,-3 6 0 16,-7 11-112-16,-9 7 32 0,-10 7-88 15,-5 7-8-15,-9 5 40 16,-10 8 80 0,-8 5-40-16,-5-2-49 15,-7 2 105-15,-12-1 32 16,-7-3 16-16,-7-4-8 0,-7-3 8 0,0-5 104 15,-21-2 185-15,-15-4 127 16,-11-2-32 0,-11-2 40-16,-13-4 32 15,-10-3-216-15,-30-8-64 16,-30-5-32-16,-23-12 8 0,-7-9-152 15,17-17-40-15,35-2 40 16,35-4 72 0,19-11-48-16,0-4-24 15,-12-11 0-15,-13-11-200 16,-11-8 192-16,11-12-232 15,8-7 0 1,14-6-224-16,10-25 344 0,16-19-64 0,22-24 88 16,17-6-72-16,6 7 168 0,26 31 16 31,2 33 80-31,3 19-96 15,3 11-8-15,15-6 0 16,11 1-104-16,14-2-16 0,7 8-16 16,10 12-16-16,21 6-48 0,23 7-56 15,22 13 15 1,2 6 121-16,-28 2 64 15,-34 0-16-15,-35 8-112 16,-7 7 88-16,6 7-80 16,6 7-72-16,2 10 88 0,-4 9-40 15,-10 8 24-15,-9 8 16 16,-7 9 80-16,-12 5 72 15,-7 4-40-15,-12 5 56 16,-11 0 8-16,0 22 120 31,-22 15 0-31,-15-9-48 0,-4-13-24 0,-1-14 96 0,-3-18 104 16,-8 8 24-16,-17 4 40 16,-1-7 248-1,-5-11 25 1,-1-12-17-16,-1-10 40 0,-2-14-120 15,4-10-64-15,5-8-208 0,4-10-168 16,3 0 40-16,2-8 32 16,3-18-128-1,-4-14-40-15,-2-12-176 16,1-19-64-16,-11-23-128 15,11 2-408-15,1-6 632 16,8-15-8-16,16 0-216 0,8-30 288 16,17 1-16-16,14 24-273 15,0 27-15-15,0 31 192 0,14 2 152 16,11-8 72-16,8-7 8 15,11-7-176 1,5 6 176-16,7 6 0 16,2 3 8-16,4 7-8 0,2 4 0 15,4 8 0 1,3 10-120-1,7 6 40-15,2 12 16 0,3 6 64 16,1 10 0-16,1 2-64 0,1 2-64 16,-2 17 56-16,0 6-40 15,-3 3 48-15,-2 6 64 0,-3 9-56 16,-4 4 48-16,-10 10-136 15,-9 7-16 1,-10 7 48-16,-9 6 104 16,-13 6 8-16,-4 4 0 15,-13 3 96 1,-4 3 88-16,0-5-112 0,-14-5 64 0,-10-6 96 15,-5-8 24-15,-7-7-40 32,-6-3 88-32,-3-8-16 15,-8-4-32-15,-6-4-176 0,-10-2 113 16,-7-5-121-16,-8-4 8 0,-5-6 192 15,-1-6-80-15,-5-6-16 16,2-10-72-16,-2-4 176 31,-2 0-280-31,-1-8 0 0,-4-12-8 16,-19-10-24-16,-16-12 24 0,9 1-264 15,15 4 40-15,15 1 32 0,23 7-8 16,-2-3-177-16,-6-4 97 16,9 1 280-1,13-4-8 1,7-5-72-16,11-5-216 0,12-9-88 15,12-6 0 1,7-6 80-16,12-4 0 16,0-2 144-16,13 2 168 0,16 3-8 15,2 5-16-15,8 6 24 31,3 4-24-31,5 4 24 0,8 3 0 0,6 4-56 0,10 2 0 16,31-1 40-16,32-1-16 0,-7 6-40 16,-7 9 72-16,-15 12-8 15,-24 13-72 1,6 2-152-1,10 3-72-15,0 4 240 0,-1 16 56 16,1 8 8-16,0 6 0 16,-3 4 80-16,-4 5-80 15,-9 0 152-15,-13 4-32 0,-10-5 128 16,-14 2-16-16,-10-2 16 31,-12 2-128-31,-19 27-120 0,-3-11-592 16,-4-7-4033-1</inkml:trace>
  <inkml:trace contextRef="#ctx0" brushRef="#br0" timeOffset="237990">21378 13081 4544 0,'0'0'2321'0,"0"0"-1081"0,0 0 81 0,0 0 175 32,0 0-208-32,0 0-104 15,0 0-447-15,0 0-305 0,0 0-64 16,0 0-88-16,0 0-120 15,0 0-96-15,0 0-64 0,0 0-56 16,0 0 8-16,0 0-80 31,0 0-264-31,0 5-216 16,3 1-89-16,-1 4-687 0,1 1-976 0,-3-4-2697 15</inkml:trace>
  <inkml:trace contextRef="#ctx0" brushRef="#br0" timeOffset="250294">20966 12435 616 0,'0'0'2096'0,"0"0"-1160"15,0 0-176-15,0 0 177 0,0 0 79 16,0 0 0-16,0 0-392 15,0 0-40-15,0 0-56 16,0 0-39 0,0 0-177-16,0 0-48 0,0 0-152 15,11 12-104-15,1 10 136 16,6 4 208-16,-4 6-168 15,7 0-72-15,-8-2-40 0,0-4-56 16,-2-6 0 0,-1-6-8-16,-4-2 0 15,-1-6 48-15,-2-4-56 16,-1-2 0-16,-2 0 80 0,2 0 136 15,-1-20 192-15,3-10 200 0,2-12-280 16,5-8-328-16,7-23-16 31,0 13-960-31,-5 13-2257 16</inkml:trace>
  <inkml:trace contextRef="#ctx0" brushRef="#br0" timeOffset="251079">21147 13183 4560 0,'0'0'1313'0,"0"0"-305"16,0 0 272-16,0 0-392 0,0 0-559 16,0 0-329-1,29 52 200 1,-10-18 24-16,4 8-56 15,1-1-64-15,-1-4-24 0,-4-3-32 16,-1-5-32-16,-7-10-8 0,1-4 72 16,-3-8-80-16,-5-3 0 15,4-4 0 1,-2-2 8-16,1-20 536 15,4-14 328-15,-3-10-384 0,3-4-232 16,2 0-208-16,-2 2-48 16,4-9-136-1,-5 16-1120-15,-1 11-2001 16</inkml:trace>
  <inkml:trace contextRef="#ctx0" brushRef="#br0" timeOffset="301103">19262 12644 2760 0,'0'0'1440'15,"0"0"-1216"1,0 0-144-1,0 0 321-15,0 0 199 0,0 0-88 16,13 9-64-16,-11-7 40 0,4 2 8 16,-1 0-48-16,7 2 32 15,-1 5-80-15,5 0-48 16,-1 6-103-16,1-2-57 0,1 4-80 31,-5-2-40-31,-1 0-64 16,-3-4 0-16,3 0 0 31,-6-3 48-31,2-3-56 0,-6-3-8 0,4-2-48 0,-5-2 8 0,5 0 40 31,-5 0 8-31,0 0 8 16,0-2 0-16,0-13-8 15,2-8-136-15,9-20-753 0,0 0-679 16,4 5-1329-16</inkml:trace>
  <inkml:trace contextRef="#ctx0" brushRef="#br0" timeOffset="344386">6903 17963 728 0,'0'0'2376'0,"0"0"-1032"0,0 0-319 32,0 0 167-17,0 0-40-15,-9 2-280 0,-3 2-159 16,-1-1-65-16,-3 1-120 0,-6-1-168 15,-3 1-24-15,-5-2-48 16,-9 0-152 0,-3-2-128-16,-5 0 48 0,-8 0-56 0,-3 0-96 15,-5-10 80 1,3-4 16-16,2-2 16 15,0-4-8 1,5-2-8-16,3 0 8 16,1-2-8-16,2 0 0 15,5-4 0-15,2-3-16 0,5-3-72 0,-1-3-88 16,4-5 0 15,3-3 64-31,0-2 56 0,4-4 8 0,0-3 32 0,5 1 8 0,4 4-48 16,3 2 40-16,5 5-32 15,3 6 40-15,2 4 0 0,3 4-48 31,0 2 8-31,0 0-48 16,8 2-16-16,13-3-8 0,6 2-88 16,11-1 80-16,8-2 16 15,8 2 40 1,10 1 64-16,6 4 0 15,6-1-8-15,1 1 8 16,4 4 0-16,-2-2 0 16,-5 1 8-1,1 6-8-15,-4 4 8 0,0 6 0 0,-5 2-96 16,2 4-64-16,-2 16 160 0,-3 8-64 31,-5 4-48-31,-8 5-9 16,-3 3 33-16,-7 1 72 0,-4 2 16 15,-7-3-8-15,-5 0 8 0,-1-1 0 16,-7-4 0-16,2 1 8 15,-10-4 40-15,3 1 8 16,-6-1-48 0,1-4 40-16,-6 0-40 0,0 0 97 15,0 2 103-15,-3 0-80 16,-8 0-56-16,-5 0 16 0,-2-1 40 15,2-2 104 1,-7-1-136-16,4 0-24 16,-1 0-72-16,1-1 0 15,-4 1 56-15,4 1-56 16,-4 6-64-1,4 3-8-15,-4 2-96 0,4 0 24 0,0 3 40 16,3-5 0-16,-1-1 48 16,4-6 40-1,1-5 16 1,0-9 0-16,1 0 0 0,0-3-8 15,-1-5-96-15,4 3-233 0,-6-1-823 16,-1-3-1240-16</inkml:trace>
  <inkml:trace contextRef="#ctx0" brushRef="#br0" timeOffset="353557">13783 17189 1192 0,'-13'0'1904'47,"2"0"-1376"-47,-1 0 24 0,3 0-15 15,1 0 39-15,3 0 80 0,5 0 24 16,-5 0-168-16,5 0-88 0,0 0-40 15,0 0-96 1,0 0-272-16,0 0-16 0,0 0-48 16,10 0 48-16,3 0 0 0,3 0 48 15,6 0 80-15,3 0 72 16,4 0 120-16,6 0-8 15,7 2-79-15,0 4-137 0,8 1-8 16,0 0 40 0,8 1-32-1,2 5 120-15,5-2 8 0,4 5-16 16,7 2 56-16,0 1-40 0,5-2-152 15,3 2-16-15,3-4 0 0,2 2-48 16,6-2 8-16,2 4 0 16,1-4-8-16,-2 2-8 15,-1-2 48 1,-6-2 8-16,0-1 24 15,-4-2-8-15,-2 0 56 16,1-4-80-16,3 0-32 0,-3-2 80 16,0 0-88-1,-4-2 112 1,0-2-40-16,0 0-72 0,-2 0 40 15,-1 0-32-15,-1 0-8 16,3 0 0-16,-4-5 0 16,4 4 56-16,-2-1-64 0,2 2 64 15,-3 0-48-15,5 0 64 16,-7 0-8-1,2 0-64-15,-5 0 48 16,0 0-40-16,0 0-16 0,2 0 8 16,0 0 0-16,-1 0 0 15,4-8 8-15,-6-4-8 0,1 0-8 16,0-2 56-1,-2-3-48 1,-2-2-8-16,-3-1 0 0,-2-5 0 16,-8-1-64-16,-5 3 16 0,-2-1 40 15,-10 1-88-15,-10 6 16 31,-4 0 24-31,-7 6 56 0,-9 2 0 16,-6 5 48-16,2 0 56 0,-3 4 0 31,0-2 24-31,0 2 0 16,0 0-56-16,0 0-72 15,0 0 0-15,0 0-8 0,0 0-64 16,2 0 0-16,-2 0 16 16,0 0-24-16,0 0 32 0,3 0 32 15,-3 0-48-15,0 0 56 16,0 0 0-16,0 0 0 15,0 0 8-15,0 0 0 0,0 0 0 16,0 0 0-16,0 0 0 31,0 0 0-31,0 0-8 0,0 0 8 0,0 0 0 16,0 0 8-16,0 0 8 15,0 0-8-15,0 0 0 16,0 0-8-16,0 0 0 0,0 0-112 16,0 0-216-1,2 0-464 1,3-2-40-16,3 0 56 0,-5-6-961 0,-3 0-911 15,0 0-1745 1</inkml:trace>
  <inkml:trace contextRef="#ctx0" brushRef="#br0" timeOffset="360598">15089 5025 3808 0,'-3'-2'1473'0,"2"0"-801"0,-3 0 112 15,1 0 192 1,0 2-64-16,-2-2-159 0,3 2-265 0,2 0-120 16,-1 0-32-16,1 0-56 15,-3 0-72-15,3 0-72 0,0 0-48 16,-2 0-32-16,0 0 16 15,-3 0-8-15,1 8-16 0,-3 5 104 32,-4 4-144-32,0 7 64 15,-1 3-16-15,1 5-56 16,6 4 0-1,-1 5-8-15,6 12-72 0,0 7 80 0,0 12 0 16,14 8 8-16,1 7 56 0,1 1 32 16,-2-6-40-16,-1-9 24 15,-3-11-64 1,0-13-8-16,-1-11-8 15,-1-8 8-15,-3-9 0 0,-3-10 0 16,0-4 8-16,-2-5 32 16,0-2 32-1,0 0 32 1,0 0-8-16,0 0-16 0,0 0-88 0,0-39-288 15,3 3-1592-15,-2-7-3745 16</inkml:trace>
  <inkml:trace contextRef="#ctx0" brushRef="#br0" timeOffset="362003">14934 5011 2056 0,'0'0'992'0,"0"0"-464"31,0 0 200-31,0 0 129 16,0 0-161-16,0 0-144 15,0 0 40-15,0 0 8 0,0 0-72 16,0 0-72-16,97-46-184 0,-68 38-24 16,2 2-112-16,5 0-32 15,4 0 49-15,2 0 87 31,3 0-40-31,-3 0-72 0,0-2-72 0,0 2 64 16,-6 0-40-16,4 2 56 16,0 0 16-16,2 0-104 0,0 0 0 15,4-1-32-15,-4 3 0 16,0-1-8-1,3 1 0 1,-10 2 0-16,2-2-8 0,1 0 8 0,-3 0 48 31,2-2 0-31,-1 0-56 0,-1 0 0 0,-2-1 8 0,-6 1 0 16,-4 0-8-16,-4 3 16 31,-6-1 32-15,-5 2-48-16,-2-2-8 0,-1 2 8 0,-3 0 0 15,-2 0 0-15,0 0 8 0,0 0 56 16,0 0 24-16,0 0 8 15,0 0 16-15,0 0-24 16,0 0-24-16,0 0-16 0,0 0-40 31,0 0 8-31,0 0-16 16,0 0 0-16,0 0-16 0,0 0 16 15,0 0-48-15,0 2-24 16,0 5 72-16,-2 6 24 31,1 1-24-31,1 6 8 0,0 4-8 0,0 4 0 16,0 3 8-1,0-1 0-15,0 4 0 0,0-2 0 32,0 0-8-32,0 2 0 0,0 0 0 15,0 2 0-15,3 1-80 16,5 2 80-16,0-3 8 0,-3-4-8 0,3-2-8 15,-2-5 0-15,3-4 0 16,-3-1 8-16,2-4 0 0,-5 2-8 16,5-1 8-1,-8 0 0-15,5 2 0 0,0 2 8 16,-2 2 0-1,4 1-8-15,-4 0 0 16,2 2 0-16,-2-2-8 16,2 0 0-1,1 0-136-15,-1-3 40 0,2 0 40 0,-2 1 48 31,1 4 8-31,-1 3 8 0,0 1 0 16,-4-2 120-16,1-5-120 16,1-4 8-16,-3-3-8 15,0-6 8-15,3-2 88 0,-3-3-96 16,0-1 8-16,0-4 72 31,0 2 24-31,0-2 48 0,0 0-80 16,-14 0-72-16,-4 0-2353 0</inkml:trace>
  <inkml:trace contextRef="#ctx0" brushRef="#br0" timeOffset="364280">15068 5976 2840 0,'0'0'2265'15,"0"0"-1433"-15,0 0-96 16,0 0 272-16,0 0-208 15,0 0-376-15,0 0-424 0,0 0-8 16,0 9-8-16,0 8 16 16,2 3 144-1,3 4-136-15,1 4 80 0,2 2-80 16,0 2-8-1,-4-2 8 1,1 0 56-16,-1-4-56 0,1-1 48 0,0-6-40 0,-3-3-16 16,-2-4 0-16,3-5 8 15,-1-1-8-15,-2-4-56 16,0-2 56-1,1 2 0-15,-1-2 8 16,0 0 96 0,0 0-7-16,0 0 63 15,0 0 24 1,0 0 0-16,0 0-16 0,3 0-80 0,-3 0-80 15,2 0-8-15,-2 0-8 0,2 0-48 16,2 0-40-16,-4 0 16 16,7 0 80-16,3 0 8 15,1-2 0 1,0-2 72-16,1 0-72 31,2-3 0-31,-1 1 0 0,5 2 0 31,4-1-8-31,1-3 0 0,4 1 0 0,-1-1 8 16,3 1-8-16,0-3 8 0,2 1-8 15,-5 1 16-15,1 1-8 16,-1 1-8 0,-2-1 8-16,2 3 8 0,2 0 88 0,-1 0 0 0,-1 2-24 15,-2-2-8-15,4 2-64 16,-4 1 56-16,0-1-64 0,0-3 48 15,-1 3-40 1,0-2-8 0,-4 0 0-16,-1 2 48 0,3-2-48 15,-4 2 0-15,1-2 0 16,0 1 8-16,0-1 8 15,1-1-8-15,4-1-8 0,-5 0 8 0,6 0 0 32,-5 2 0-32,1-2 0 15,2 2-8-15,-2 0 0 16,-3 0 96-16,1 0-88 0,0 2-8 15,-5 0 0-15,1 0-8 16,-6 2 0-16,2 0 8 0,-2 0 0 31,-1 0-8-31,1 0 8 16,-4 0 0-16,0 0 0 0,1 0 8 15,-2 0-8-15,-3 0 0 16,1-2 16-16,-1 2-8 0,0 0 72 16,0-2-72-16,0 2 0 31,0 0-8-31,0 0 0 15,0-2 0-15,2 2 0 0,-2 0 0 16,2 0 8-16,1-3-8 16,0 3 0-16,0 0 0 0,2 0-8 0,2 0 8 15,-3 0-16 16,0 0 8-15,1 0 0-16,-1 0-16 16,-4 0 16-16,0 0 8 0,0 0 8 15,0 0 72-15,0 0 40 16,0 0-8-16,0 0-8 0,0 0 48 0,0 0-8 15,0 0-56 1,0 0-32-16,0-1-56 0,0 1 0 16,0 0-56-1,0 0 8-15,0 0 32 16,0 0 8-1,0 0-56-15,0 0 56 0,0 0-40 0,0 0 32 16,0 0-56-16,0 0-24 16,2 0-16-16,1 0-56 0,2 0 64 15,-2 0 96 1,-1 0-88-16,-2-2 32 0,0 2 56 0,0 0 8 15,0 0-8-15,0 0 8 32,0 0 0-32,0 0 0 15,0 0-8-15,3 0-48 0,-3 0 32 16,0 0 16-16,0 0 8 15,0 0 8-15,0 0 48 0,0 0-40 16,0 0 48-16,0 0-56 16,0 0-8-1,0 0-24-15,0 0 16 16,0 0-40-16,0 0 48 0,0 0 0 15,0 0 0-15,0 0 8 16,0 0 64-16,0 0-64 0,0 0 8 16,0 0 40-1,0 0 16 1,0 0-64-16,0 0 40 0,0 0-32 15,0 0 32 1,0 0-40-16,0 0 0 0,0 0 8 0,0 0-8 16,0 0-8-16,0 0 0 0,0 0 8 46,0 0 0-46,0 0 48 16,0 0 64-16,0 0 16 0,0 0 16 16,0 0 0-16,0 0-24 15,0 0-24-15,0 0-24 0,0 0-72 16,0 0 0-16,0 0-8 31,0 0-8-31,0 0-168 16,0 0-312-16,0-2-520 0,0 2-913 15,-3 0-4232-15</inkml:trace>
  <inkml:trace contextRef="#ctx0" brushRef="#br0" timeOffset="365962">15703 5932 408 0,'0'0'1208'0,"0"0"-192"16,0 0 392-16,0 0 17 0,0 0-193 31,0 0-144-31,-5-7-208 16,0 5-151-16,-4 2-81 0,-1 0-216 0,-1 0-56 15,-1 0-128 1,4 0-96-16,-1 0-48 0,1 0-104 15,-2 0 0-15,3 0-8 16,-1 7-8 0,-1 3-48-1,4 1 56-15,-3 6 8 0,1-2-48 0,2 6-160 16,5-3-56-16,0 2 0 0,0-2 96 15,0-2-16-15,0-2 0 16,0-2-40 0,5-2 32-16,10-2-113 15,-4-2 97-15,5-2 32 16,2-2-16-16,1-2 8 0,4 0 104 15,0 0 8-15,-2-2-80 16,-2-6 40-16,-1 1 48 16,-2-4 64-16,-2-1-64 0,-7 0 64 31,3 0 0-31,-4-2 8 0,-4 0 48 15,-2 0-48 1,0-2 144-16,0 0 8 0,0 0 96 16,-2 0-48-16,-9 0 40 0,-1 4-40 31,1-1-39-31,-3 4-41 15,2 1-32-15,7 1-16 0,-3 5-64 16,4 0 112-16,0 2-80 16,3 0-48-16,-1 0-8 0,-1 0-72 15,0 0-48 1,-2 0-353-16,-7 11-567 15,1-1-1112-15,0-1-2705 16</inkml:trace>
  <inkml:trace contextRef="#ctx0" brushRef="#br0" timeOffset="367979">13676 5580 3624 0,'0'0'1625'0,"0"0"-561"0,0 0-368 0,0 0-280 0,-34 100 192 15,28-53 16-15,-1-1-208 0,3-6-184 16,0-4-135-16,1-7-41 15,0-5-32 1,1-5-16-16,1-2-8 0,-1-4-281 16,-1 2-767-1,1-7-1344-15,-1-6-1657 16</inkml:trace>
  <inkml:trace contextRef="#ctx0" brushRef="#br0" timeOffset="368244">13626 5580 2632 0,'0'0'2049'16,"0"0"-1377"-16,0 0-24 31,0 0 192-31,0 0-320 0,0 0-368 16,0 0 184-16,0 0 264 15,58 115-272-15,-37-81-168 0,-1-4 0 16,-7-2-8-16,1-5-72 16,-2-6-23-1,-6-2-57 1,-3-4 8-16,2 1-8 0,-5 1-73 15,0-2-623-15,0 8-920 16,0-6-1321-16</inkml:trace>
  <inkml:trace contextRef="#ctx0" brushRef="#br0" timeOffset="368434">13615 5831 1008 0,'0'0'2672'16,"0"0"-1319"-16,0 0-697 15,0 0-272-15,0 0-384 16,0 0 8-16,0 0-16 16,0 0 8-16,52-14-472 15,-23 5-729-15,-7 2-671 0,-4-1-655 16</inkml:trace>
  <inkml:trace contextRef="#ctx0" brushRef="#br0" timeOffset="368657">13806 5769 408 0,'0'0'1256'32,"0"0"-680"-32,0 0 360 0,0 0 184 15,0 0-327-15,53 128-225 16,-40-89-240-16,0 1-56 0,-4-2-120 15,3-3-48-15,-6 0-48 16,2-3 48-16,2-6-104 16,-4-2-128-1,1-6-776-15,-4-8-1177 0,-1-6-879 16</inkml:trace>
  <inkml:trace contextRef="#ctx0" brushRef="#br0" timeOffset="368967">13877 5729 1272 0,'0'0'2056'16,"0"0"-1584"-1,0 0-392-15,0 0 32 16,0 0 304-16,0 0-31 0,0 0-41 16,0 0-32-16,80 14 72 15,-70-4-64-15,1 0-96 31,-3 3-8-31,-6-2 144 0,0 3 0 16,-2 4 64-16,0 1 40 16,0-2-288-16,-4 2-176 0,-5-4-640 15,-3-2-1128 1,4-7-1473-16</inkml:trace>
  <inkml:trace contextRef="#ctx0" brushRef="#br0" timeOffset="369234">13988 5778 2512 0,'0'0'1200'0,"0"0"-1064"15,0 0 360-15,0 0 361 16,0 0-185-16,23 87-200 0,-15-48 24 15,3 1-184-15,-1 3-136 16,-4 2-8 0,1-3-72-16,-1 0-48 15,-1-6 40-15,1-6-88 0,-4-5-72 16,3-12-576-16,-5-3-424 31,0-10-1601-31</inkml:trace>
  <inkml:trace contextRef="#ctx0" brushRef="#br0" timeOffset="369563">13977 5689 1168 0,'0'0'2264'16,"0"0"-1520"-16,0 0-536 16,0 0 105-16,0 0-193 0,0 0-112 0,0 0 176 15,0 0-8 1,69-4 56-16,-51 16 104 0,0 0-64 15,-5 2 80 1,-2 2 120-16,-1 0-56 16,-9 2 80-16,-1 0 16 15,0-1 16-15,0-2-56 0,0 2-199 16,-9-4-209-1,-3-3-64-15,-1-1-737 16,0-3-1511 0,4-6-2721-16</inkml:trace>
  <inkml:trace contextRef="#ctx0" brushRef="#br0" timeOffset="369960">14256 5765 1096 0,'0'0'1800'0,"0"0"-1472"0,0 0-240 16,0 0 448-16,0 0 288 16,0 0 25-1,0 0-225 1,121-38-104-16,-88 26-152 0,-3 2-160 0,1 0-24 15,3 4-48-15,-4 2-40 16,0-1-48-16,-1 4-40 0,-2-1 0 16,-4 2 0-1,-6 0 0 1,-4 0-8-16,-6 0-104 0,-4 0-624 0,-3 0-984 15,0-2-1161-15</inkml:trace>
  <inkml:trace contextRef="#ctx0" brushRef="#br0" timeOffset="370235">14489 5545 2776 0,'0'0'856'0,"0"0"-664"0,0 0 8 16,0 0 72-16,0 0 137 16,116 1-73-16,-90 5-88 15,-4 0-48-15,-1 1-48 0,-1 1 32 16,-2-1 160-1,-4 1-16 1,-4 1 0-16,-1-3 48 0,-7 2 16 16,1-1 80-16,-3 2 40 0,0 1-64 15,-3 3-120 1,-10 6-328-16,-22 11-232 0,9-6-1792 0,-2-4-3265 15</inkml:trace>
  <inkml:trace contextRef="#ctx0" brushRef="#br0" timeOffset="373191">15131 5136 1200 0,'0'0'672'31,"0"0"-224"-31,0 0 232 15,0 0-40-15,0 0-208 0,0 0-104 16,0 0 169-16,0 0 335 16,0 0 32-16,0 0 72 0,0 0-24 15,0 0-32-15,0 0-135 31,0 0-145-15,0 0-120-16,0 0-120 16,0 0-64-16,0 0-144 0,0 0-104 15,0 0-40 1,0 0-8-16,0 2 0 15,-4 11 0 1,2 8 0-16,-3 7 64 0,0 8-56 0,4 2 0 16,-3-1 0-16,3 2 8 15,1-7-16-15,0-2 0 0,0-8 0 16,0-6 0 15,0-6 0-31,0-3 0 0,0-3 0 0,0-4 0 0,0 0 8 0,0 0-8 16,0 0-328-16,0-28-840 0,0-1-1193 15,0-1-3336-15</inkml:trace>
  <inkml:trace contextRef="#ctx0" brushRef="#br0" timeOffset="373806">15157 5072 2936 0,'0'0'1512'16,"0"0"-567"-16,0 0 175 15,0 0 0-15,0 0-552 16,0 0-536-16,28 0-24 0,-6 0-8 0,6 0 200 16,6 0-48-1,0 0-40-15,1 0-16 16,-4-4-40-16,-7 1-48 15,-1-1 0-15,-2 2 8 16,-5 0-8-16,-3 0 8 0,-2 2 40 16,-5 0-56-16,-2 0 0 15,4 0-8-15,-7 0 8 0,1 0-8 31,1 0 8-31,-3 0 48 32,0 0 64-32,0 0 88 46,0 0 201-46,0 0 87 0,0 0-136 16,0 0-352-16,0 10 56 16,0 6-56-16,0 7 280 15,0 5-64-15,0 0-8 0,0 2-64 0,0-3-8 16,0-1-56-1,0-3-72-15,0-5-8 0,0-4 8 0,0-4 0 16,0-2-8-16,0 0 0 16,0-2-336-16,0 0-440 0,-6 3-432 15,-6-4-1289-15,-2-1-2304 16</inkml:trace>
  <inkml:trace contextRef="#ctx0" brushRef="#br0" timeOffset="374108">15128 5380 2664 0,'0'0'1944'0,"0"0"-1415"15,0 0-193-15,0 0 72 0,0 0-144 16,0 0 256-16,0 0 168 16,139-20-224-16,-92 10-152 0,0-4 80 31,-5 2-88-31,-2-1-16 15,-4 2-192-15,-6 1-88 16,-1 1-8-16,-4 2-208 0,-4 3-768 16,-7 0-1256-16,-3 2-3001 0</inkml:trace>
  <inkml:trace contextRef="#ctx0" brushRef="#br0" timeOffset="374436">15663 5111 1272 0,'0'0'3993'0,"0"0"-2849"0,0 0-344 16,0 0 192-16,0 0-232 15,0 0-223-15,-23 85-353 0,17-51-48 16,2 2-120-1,0-2 48-15,2-4-64 0,-1-6-56 16,3-1-384 0,-7-8-313-16,2-3-703 15,-1-5-1537-15</inkml:trace>
  <inkml:trace contextRef="#ctx0" brushRef="#br0" timeOffset="374960">15584 5051 1776 0,'0'0'1008'15,"0"0"-272"-15,0 0 40 16,0 0-175 0,0 0 55-16,0 0-352 0,0 0-192 0,117-45-56 15,-94 40-48 1,1 3 0-16,-1 0-8 15,-2 2 8 1,5 0-8-16,-2 0 0 0,0 0 8 16,0 0-8-16,-1 0 56 0,-5 0-48 15,-2 0-8-15,-8 0 0 0,-2 0-8 31,-6 0 8-31,0 4 216 16,0 1 408-16,0 0-88 16,0 3-40-16,0 4-216 0,-3 0-96 15,3 4-80-15,0 4-96 16,0 3 120-1,0 2 72 1,0 3 32-16,0-2 33 0,0 3-81 16,0-5 0-16,0-4 24 0,0-6-104 15,0-3-56-15,0-4-40 16,0-3 8-16,0 0-16 15,0-4-88 1,-11 0-400-16,1 0-601 16,-1 0-1663-1</inkml:trace>
  <inkml:trace contextRef="#ctx0" brushRef="#br0" timeOffset="375241">15621 5300 2576 0,'0'0'856'0,"0"0"-688"15,0 0 352-15,0 0 241 0,0 0-113 16,0 0-216-16,82-24-16 15,-46 14-120-15,-1 0-120 0,4 3-168 47,-8 1 72-47,-2 5-80 16,-5-1 0-1,-3 2-184-15,-3 0-504 0,-7 0-841 0,-8 0-1063 0</inkml:trace>
  <inkml:trace contextRef="#ctx0" brushRef="#br0" timeOffset="375718">15080 5721 1144 0,'0'0'2864'0,"0"0"-1871"15,0 0-473-15,0 0 88 16,0 0-96-1,0 0-152-15,0 0-296 0,0 0 120 0,45 20 280 16,-31 4-8-16,-2 4-88 16,-1 0-72-1,-3-2-152 1,0-3-96-16,-5-6 56 15,-3-2-104-15,0-3-712 16,0-5-984-16,0-3-993 0</inkml:trace>
  <inkml:trace contextRef="#ctx0" brushRef="#br0" timeOffset="376200">15193 5609 1664 0,'0'0'2056'0,"0"0"-1640"15,0 0 40-15,0 0 393 32,0 0-161-32,0 0-96 0,127-30-208 15,-96 20-120-15,-2-1-152 16,-1 3-40-16,-3 3-72 0,-4 1 8 15,0 2-8-15,-1 2-8 16,-6 0-8 0,-2 0 16-1,-3 0-64-15,-2 0 64 0,-6 0 8 16,3 0 8-16,-4 0 144 0,0 2 288 15,0 0 304 1,0 1-31-16,-4 5-289 0,-4 5-56 0,-1 0-104 16,2 6-64-1,-4 3-104 1,6 0-32-16,2 2-64 0,-2-2 0 15,5 1-8-15,0-2-48 16,0-3 0-16,0-2-136 0,0-2-200 0,0-2-304 16,0 5-545-16,0-8-583 15,-3-1-1177 1</inkml:trace>
  <inkml:trace contextRef="#ctx0" brushRef="#br0" timeOffset="376465">15185 5835 568 0,'0'0'2304'0,"0"0"-1344"16,0 0-472-16,0 0 41 31,0 0 95-15,0 0 56-16,55-18-32 0,-23 11-232 0,0-2-240 15,2 3-112-15,2-2-64 16,12-1-192-16,-12 2-928 0,-4-1-1833 0</inkml:trace>
  <inkml:trace contextRef="#ctx0" brushRef="#br0" timeOffset="376758">15648 5535 2496 0,'0'0'2185'0,"0"0"-1377"0,0 0 80 31,0 0 24-31,0 0-416 0,0 0-216 16,3 30 424-16,1-13-55 15,-4 6-129-15,0-1-112 16,0 1-80-16,0-2-136 0,0-3-96 31,0-2-96-31,0-2-304 0,0-2-616 0,-10-4-817 0,2-1-823 31,1-7-1505-31</inkml:trace>
  <inkml:trace contextRef="#ctx0" brushRef="#br0" timeOffset="377250">15606 5539 824 0,'0'0'1576'0,"0"0"-1112"0,0 0 352 16,0 0-64-1,0 0-151 1,0 0-137-16,113-47-288 0,-84 43-96 0,0 0-72 16,2 2 0-16,0 0-8 15,-4 2 96-15,-3-2-88 16,-3 1 0-16,-1 1 8 0,-9-2-8 31,0 0 40-31,-3 0-40 16,-1 0 0-16,-2 2 48 0,-5-2 40 15,0 2 456-15,0 0 440 16,0 0 144-16,0 0-31 0,0 0-145 15,0 0-336-15,0 0-224 32,0 0-184-17,0 0-216-15,0 0-48 0,0 0-200 0,0 6-48 16,0 5 176-16,0 4 120 15,5 4 96-15,1 2-88 0,-4-2-8 16,1 2-32-16,3-3-112 31,-6-3 40-31,2 0-288 0,1-3-16 16,-3-3-216-16,3 0-185 0,-3-1-479 15,0-4-480-15,0 0-897 16</inkml:trace>
  <inkml:trace contextRef="#ctx0" brushRef="#br0" timeOffset="377704">15651 5747 1712 0,'0'0'1704'16,"0"0"-1272"-1,0 0-104-15,0 0 345 0,0 0-25 0,0 0-120 16,67-6 8-16,-40 4-88 31,7-2-40-31,0 2-200 0,3 0-96 16,-1 0-8-16,-3 2 16 15,-2 0-56-15,-3 0-56 16,-6 0-8-16,-2 0 72 0,-6 0-72 0,-3 0 8 15,-6 0-8 1,2 0 16 0,-6 0 48-16,-1 0 8 0,0 0 104 15,0-4-176-15,0-2-232 16,0-2-2968-16</inkml:trace>
  <inkml:trace contextRef="#ctx0" brushRef="#br0" timeOffset="380142">16640 4588 3472 0,'0'0'3017'15,"0"0"-1689"-15,0 0-528 16,0 0 209-16,0 0-337 0,0 0-544 16,-10 34-120-16,10-2 336 15,8 8 88 1,-5 5-96-16,5 2-160 0,-6 2-48 0,-2-4 32 31,0-2 40-31,0-7-152 16,0-8-48-1,0-9 0-15,0-8 56 0,0-5-48 0,0-6 64 16,0 0 48-16,0 0 8 0,0 0 0 15,0-10-120-15,0-12-8 16,0-4-352 0,0-8 128-16,10 0-32 15,6 2 48-15,0 6 72 0,2 5 8 16,-4 8 24-16,1 7 24 15,-2 4-16-15,0 2 0 16,-2 0-32-16,0 0 40 31,1 8 32-31,-1 5 56 16,-3 2 56-16,3 0 0 15,-1 2-56-15,1-2-744 0,5-2-1105 16,-3-3-1143-16,2-8-1401 16</inkml:trace>
  <inkml:trace contextRef="#ctx0" brushRef="#br0" timeOffset="381250">16971 4771 3688 0,'0'0'1625'0,"0"0"-505"46,0 0 48-46,0 0-320 16,0 0-136-16,0 0-335 0,0 0-225 16,-87 102-64-16,87-78-80 15,0-2 96-15,0-4-96 16,0-2-8-16,0-6 0 0,9-4-72 0,-2-2 0 15,-1-1 8-15,4-3-56 16,-2 0 112 0,3 0-120-16,2-7-1 0,3-7-47 0,2-2 0 15,-7 0-56 1,1 0-16-16,-4 2 24 0,-3 1 136 15,1 0 16 1,-3-1 72-16,2 0 80 16,-5 0 96-16,0-1 112 0,0 4-8 0,0 0-32 15,0 5 25-15,0 2 167 16,0 2 24-16,0 2-144 15,0 0-112 1,0 0-208-16,0 0-232 16,0 10-120-16,7 5 288 15,1 0 64-15,0 6 104 31,-3-1 0-31,4-2 0 0,-1 2 0 0,-3-2-16 0,2-2-80 0,1-3 40 32,-2-2-48-32,-1-1-8 15,-2-6-96 1,2 0-32-16,-2-4 8 0,-3 0-24 0,2 0 72 15,-2 0 80-15,0-4 8 16,2-12 96-16,-1-6-104 0,4-2-48 31,0-1-128-31,0 0-32 16,1 5 80-16,-1 1 24 0,3 6 8 15,-3 3 32-15,1 5-8 0,1 3-89 16,-1 2-15-16,6 0-64 16,1 0 32-16,6 7 40 15,-1 1 8 1,3-1-72-16,0-1-80 15,-4-2 16-15,-2-1-40 16,0-3 216-16,-7 0 56 0,-4 0-8 0,-2 0 72 16,-2 0 152-16,0 0 496 15,0-11-440 1,-6-2-56-16,-7-2 32 15,1 4-48-15,3 3 64 16,-3 6 392-16,3 2-167 16,2 6-321-16,1 15-88 0,1 12-16 15,2-1 8-15,3-2-8 31,0-5-64-31,0-6-56 0,3-5-25 16,5-8-55-16,2-4-136 16,-1-2 0-16,4-4 176 0,0-18 80 31,0-10-512-31,3-6-816 0,-3-7-313 0,-1 0 545 0,-4-2 352 15,-4 4 400-15,-4 2 224 32,0 3 104-32,0 4 96 15,0 6 320-15,0 5-112 0,-8 10 384 16,4 5 320-16,-1 6 297 0,3 2-385 15,-1 0-552-15,1 8-64 16,2 9 208 0,0 10 16-16,0 5 120 15,0 5-80-15,0 2-96 16,5 3 72-16,3-1-63 0,3-5-49 15,4-6-208-15,1-4-56 16,0-6-72-16,13-11-609 16,-4-2-1375-16,-3-7-2289 15</inkml:trace>
  <inkml:trace contextRef="#ctx0" brushRef="#br0" timeOffset="381590">17541 4746 2896 0,'0'0'1176'15,"0"0"-992"-15,0 0 473 0,0 0-145 16,0 0 120-1,87-32-96-15,-63 21-376 16,-1 0-32-16,-2 3-128 16,-3 2-352-16,-4 2-440 31,-2 3-801-31,-6 1-127 0,-3 0 184 15</inkml:trace>
  <inkml:trace contextRef="#ctx0" brushRef="#br0" timeOffset="381912">17715 4673 1344 0,'0'0'1184'0,"0"0"-120"0,0 0 81 0,0 0-273 16,0 0-128-16,0 0-216 15,0 0-96-15,-45 115 16 0,45-91-248 32,0-1-112-32,0-5-88 15,11-4-128-15,-1-6-192 0,3-5-584 16,3-3-192-1,4 0 256-15,2-3 199 0,1-9 65 0,-1 2-32 32,-1 1 336-32,0 4 176 15,-1 3 96 1,-6 0 232-16,-4 0 256 0,0 2 160 0,-6-2-40 15,0 0 9-15,-4 0 127 16,0 0 216-16,0-5 224 0,0 1-248 31,0-1-487-31,-8-1-265 16,-12 2-184-16,-1 3-633 0,-3 3-735 15,6 0-720-15,5 0-961 0</inkml:trace>
  <inkml:trace contextRef="#ctx0" brushRef="#br0" timeOffset="382340">18121 4470 2712 0,'0'0'2305'16,"0"0"-1505"-16,0 0-464 15,0 0 312-15,0 37 112 0,0-6-56 16,3 5-128-1,2 6 33-15,0 2-297 0,4 4-128 0,-1-2 0 16,4 3-32-16,-3-6 80 16,3-2-128-16,1-5-96 15,-1-4 96-15,0-4-104 16,-1-3 8-16,0-8 40 0,-3 0-40 31,-3-8 0-31,2-3-8 0,-7-2 8 16,0-4 56-16,0 2 32 15,0-2 80-15,0 0 272 0,0 0 232 16,-7 2-168-16,-4 1-376 0,1-1-136 15,-4-2 0 1,2 0-504 0,-7-11-480-16,8-10-1553 0,-5-6-1912 15</inkml:trace>
  <inkml:trace contextRef="#ctx0" brushRef="#br0" timeOffset="382729">18117 4746 4560 0,'0'0'1193'0,"0"0"-961"0,0 0 56 16,0 0 344-16,0 0 96 15,0 0-360-15,0 0-240 0,131-52-120 16,-100 48-8-16,-4 4 0 31,-2 0-8-31,-1 0-56 16,-8 4 0-16,-2 10 8 0,-2 4 56 15,-1 2 160-15,-8 5 160 32,-1-1 64-32,0-3 0 0,-2 2-199 15,0-7-177-15,0-4 48 16,0-6-56-1,0-4-129-15,0-2-87 16,0 0-136-16,0-20-840 0,0-25-1176 31,0 6-281-31,0-1 114 0</inkml:trace>
  <inkml:trace contextRef="#ctx0" brushRef="#br0" timeOffset="383335">18444 4620 1168 0,'0'0'992'0,"0"0"-152"16,0 0-160-16,0 0 72 16,0 0 33-16,38 10-241 0,-23 4-104 0,1 2-104 15,2 0-128-15,-2 0-128 0,2-1 0 16,1-4 0-16,-1-3-64 31,3-3-16-31,0-5-48 16,5 0-64-16,-2-2-192 0,-1-13-96 15,-4 0 176-15,-3-6 80 16,-5-1 40-16,-3 0 104 0,-8-2 0 15,0 4 0-15,0 2 416 32,0 8 72-32,-4 4 296 0,-8 4 72 15,-1 2-360-15,2 2-104 16,-2 16-320-16,5 6 8 0,-2 4-80 15,9 2 169-15,1 0-153 16,0-2-16-16,6-3 64 31,10-5-64-31,-1-4-8 0,1-7-48 16,-1-5-145-16,1-4 17 0,0 0-40 15,-2-8 80-15,1-13-80 0,-2-9-344 16,-2-7-16-16,-4-3-160 16,-6-5 384-1,-1-4-272 1,0 0-625-16,0 4 329 0,-5 5 640 15,-3 10 288-15,-1 8 472 16,2 7 336-16,1 9 97 0,1 4-201 16,2 2-24-16,-1 0-208 0,-2 0-296 31,1 6-80-31,5 11 16 15,0 5-104-15,0 4 56 16,0 3 64-16,0 6 56 0,7 3 248 16,2 0-168-16,3 0-64 0,2 1-16 15,1-3-176-15,-1-4 104 31,6-6-16-31,-1-5-96 0,10-14-664 16,-3-5-1600-16,0-2-4008 0</inkml:trace>
  <inkml:trace contextRef="#ctx0" brushRef="#br0" timeOffset="384395">19261 4468 1328 0,'0'0'3328'0,"0"0"-1983"16,0 0-729-1,0 0 184 1,0 0-320-16,0 0-72 0,0 0 160 16,0 0 209-16,30 76-201 0,-21-38-80 15,-3 6-88-15,-3 6-8 16,-1 0-64-16,-2 0-176 0,0-5-56 31,0-7-104-15,0-6 56-16,0-10-48 0,0-6 56 0,3-6-56 15,-3-7 0-15,0-3 96 16,0 0 40-16,2 0 40 0,-2-9-184 31,3-16-80-31,5-10-984 16,2-13 32-16,9-4-88 0,2-1-17 15,2 7 353-15,-2 13 296 16,-2 12 488-1,-11 15 72-15,3 6-64 0,-4 14 408 0,-2 16 488 16,0 11-328-16,-2 1 177 31,0-3-41-31,2-3-224 16,3-6-256-16,3-7-224 0,4-9 0 0,-1-6-8 15,2-8 16-15,1 0-16 16,-4 0 128-16,-1-13 8 0,1-4 32 16,-3-5-32-1,-5-1 48 1,-5 2 168-16,0 1 0 0,0-1-112 15,-16 6-160-15,-7 2-80 16,-1 5-384-16,1 4-472 16,4 2-344-16,4 2-233 0,9 0-215 15,6-2-416 1,0 0-1201-16</inkml:trace>
  <inkml:trace contextRef="#ctx0" brushRef="#br0" timeOffset="384783">19560 4690 808 0,'0'0'1256'15,"0"0"48"-15,0 0-16 0,0 0-191 16,0 0-1-16,0 0-320 0,0 0-280 31,69 79-80-31,-58-60-160 16,1 1-48-16,-1-1-72 15,0-4-120-15,4-2 32 0,-4-3-48 16,-3-6-8-1,3-4-128 1,-3 0-200-16,1-4 184 0,0-22 64 16,-2-6-496-16,-1-8 56 15,1 2-48-15,1 3 576 16,-7 12 296-16,6 8 552 0,-7 9-32 0,0 6-744 15,1 0-72 17,4 10-200-32,0 10 200 15,0 3 232-15,1-4-32 0,1 1-24 0,1-6-176 16,2-3 0-16,-1-5-96 15,-1-6 96-15,4 0 16 0,-1 0 96 16,0-14 89 0,1-6-17-16,-1-1-184 15,-1-1-288-15,-2 2-201 0,-5 4-1199 16,0 6-2905-16</inkml:trace>
  <inkml:trace contextRef="#ctx0" brushRef="#br0" timeOffset="385493">20086 4699 2984 0,'0'0'880'0,"0"0"113"0,0 0 255 16,0 0-288-16,0 0-104 15,134-41-408-15,-110 33-272 0,-1 0-176 16,-5 0-40-1,-5 4-352 1,-4-2-240-16,-4 0-40 16,-5 0 304-16,0 1-376 0,0-4-745 15,-14 1 121-15,1 2 1032 0,1 0 336 16,1 6 576-16,1 0 384 0,2 0-63 15,-1 2 15-15,2 14 16 32,-4 4 328-32,4 5-120 15,6 1-407-15,-4-1-345 0,5 1-128 16,0-3-128-16,0-5-128 0,0-4 0 15,0-5-176 1,5-5-352 0,-4-2-249-16,6-2 73 15,4 0 368-15,0 0 232 0,1 0 96 16,1 0 8-1,4 0 0-15,-2 5 128 0,3 1 88 0,-1 0 24 16,1-4-136-16,0-2-16 31,0 0-72-31,0 0 104 16,1-14-80-16,2-4-40 0,-7-1-16 0,3 2 8 15,-8 0 8-15,-2 3 8 16,-7 2 112-16,0 2 96 0,0 2-63 16,-7 1-121-1,-10 3-32 1,-11 4-473-16,5 0-743 15,1 0-1945-15</inkml:trace>
  <inkml:trace contextRef="#ctx0" brushRef="#br0" timeOffset="387381">21008 4424 4913 0,'0'0'1864'15,"0"0"-1360"-15,0 0 192 31,0 0-96-31,0 0 0 0,-47 117-111 16,41-72-81-16,1-1 8 16,3-3-8-16,2-4-192 15,0-6-72-15,0-7-88 0,5-5-56 31,7-6-160-31,9-7-1152 0,0-6-953 16,-2 0-1904-16</inkml:trace>
  <inkml:trace contextRef="#ctx0" brushRef="#br0" timeOffset="388430">21281 4496 1688 0,'0'0'2432'0,"0"0"-1183"16,0 0-489-16,0 0 248 0,0 0-40 16,-94 134-304-16,85-95-344 15,7-3-64 1,2-2 9-16,0-6-89 15,0-7 48-15,7-2-120 16,5-5-40-16,5-6-56 0,-3-4-8 0,9-4 0 16,-5 0-8-1,3-10-144-15,-2-12-32 16,-3-3-152-16,-1-3 23 15,-6 0 105-15,-4 2-40 16,-3 3 248-16,-2 2 48 16,0 8 136-16,0 2 200 0,0 5 25 15,0 4 143-15,0 2-8 16,0 0-224-16,0 0-320 0,0 0-176 31,0 14-104-31,0 6 280 16,5 6 128-16,3 4 24 0,3 3 112 15,-1 1-32-15,-4-2 24 16,2-2-80-16,0 0 8 0,-5-4-40 31,2-2-8-31,-3-2-32 16,-2-2-48-16,5 0 16 15,-5-2-56-15,0-4 40 0,0 0-48 16,0-6 64-16,0 1-16 15,0-6 32-15,-8-1 56 0,-4-2 104 16,1 0 24 0,-5 0-16-16,1 0-120 15,-2-9-39 1,4-12-97-16,-2-7-257 0,10-8-287 0,5-7-88 15,0-2-344-15,8-2 152 16,15 7 288-16,0 6 200 0,-1 10 168 16,1 9 48-1,-5 9 112-15,-1 6-120 16,0 0-8-16,-3 4 39 15,5 11 89-15,1 2-32 0,-1 0 40 16,2 0 16 0,0-6 65-16,-3 0-25 0,0-7 40 0,-4-4-88 31,-2 0 88-31,-4-2 160 15,-2-15 344-15,-6 0-136 16,0-3-8-16,0-3-248 0,-6 3-208 16,-7 2-16-16,-10 4-888 0,-1 4-801 15,6 6-3256-15</inkml:trace>
  <inkml:trace contextRef="#ctx0" brushRef="#br0" timeOffset="389121">21887 4413 3472 0,'0'0'1425'15,"0"0"-713"-15,0 0 536 16,19 103 40-16,-16-65-408 0,-3-2-439 15,0 0 87 1,0-8-144-16,0-6-56 0,0-8-120 0,0-8-24 16,0-3 48-16,-3-3 264 31,3 0 120-31,0 0-360 15,0-9-256-15,0-3-128 0,0-4-256 16,11 2-56-16,9 3 184 0,-1 0 24 16,0 7 72-16,4 2 32 15,-4 2 112-15,-1 0 0 16,-2 0-40-1,-4 6 48-15,-7 7 16 16,-2 2-8-16,-3 5 216 0,0 2 208 0,-18 4-56 16,-5 0-184-1,2-3-184-15,-4-6-56 16,5-6-184-16,4-7-1072 15,5-4-833-15,3-12-551 16,6-8-1257-16</inkml:trace>
  <inkml:trace contextRef="#ctx0" brushRef="#br0" timeOffset="389617">22274 4580 2504 0,'0'0'1872'0,"0"0"-287"15,0 0 327 1,0 0-472 0,0 0-407-16,0 0-377 0,0 0-176 15,0 0-248-15,-66 82-128 16,66-64-96-16,0 1 80 0,0-2-80 15,2-2 0-15,4-4-8 16,-1-1-152 0,1-3-216-1,1-5-224-15,-1-2-224 0,4 0 192 0,1-7 159 16,-1-14 81-16,0-4-632 15,-1 1-72-15,-5 2 1088 0,2 6 240 32,-6 9 568-32,0 2 688 15,0 5-167-15,0 0-425 0,0 0-224 16,0 0-424-16,0 5-256 15,0 6-136-15,0 6 136 0,5-2-8 16,5 2-168 0,1-2-448-16,-1-5-640 0,12-10-817 31,-1 0-431-31,-3 0-1713 0</inkml:trace>
  <inkml:trace contextRef="#ctx0" brushRef="#br0" timeOffset="389838">22473 4654 3712 0,'0'0'1977'0,"0"0"-489"16,0 0-88-1,0 0-487-15,0 0-73 16,0 0 64-16,0 0-368 0,0 0-536 16,-36 6-48-16,36 12-24 0,0 3 64 15,0-2-8-15,8 2-32 16,5-4 48-1,2-2-88 1,-1-6-400-16,1-5-560 0,6-4-561 0,0-13-871 16,-5-8-1657-16</inkml:trace>
  <inkml:trace contextRef="#ctx0" brushRef="#br0" timeOffset="390100">22557 4277 4112 0,'0'0'1001'0,"0"0"-857"15,0 0 584-15,0 0 296 16,0 0-408-16,18 143 176 0,-14-99-80 15,3 1-63 1,-2 0-329-16,0-5-144 0,-2-4 40 31,2-6-96-31,1-4-120 0,-1-4 0 16,3-6-816-16,2-5-1393 0,-5-5-1984 15</inkml:trace>
  <inkml:trace contextRef="#ctx0" brushRef="#br0" timeOffset="390426">22749 4566 1856 0,'0'0'3281'0,"0"0"-1545"15,0 0-352-15,0 0-576 0,0 0-576 16,0 0-79-16,0 0-145 16,0 0-8-1,-69 78 0-15,64-68-8 0,5-2 0 0,0 1 0 16,0-4 8-16,0-1 0 15,0 2 96 1,0-2-88 0,0 0-8-16,11 1 16 0,2-1 64 0,5-2-72 15,4-2 112-15,1 0-120 16,0 0-256-16,1 0-513 31,-8-9-1215-31,-3-1-2105 0</inkml:trace>
  <inkml:trace contextRef="#ctx0" brushRef="#br0" timeOffset="390723">22909 4349 1192 0,'0'0'1288'0,"0"0"-376"0,0 0 288 15,0 0-119-15,0 0-233 16,0 0-128-16,81 124-120 0,-81-93-80 31,0 5 120-31,-13 8-175 0,-15 4-433 16,-28 25-32-16,7-13-1265 15,-4-13-3720-15</inkml:trace>
  <inkml:trace contextRef="#ctx0" brushRef="#br0" timeOffset="391868">21906 5091 3592 0,'0'0'1097'0,"0"0"-433"0,0 0 16 31,0 0-152-31,0 0-96 15,0 0-320-15,0 0-40 0,-102 117-72 16,85-95 8-16,0 0-8 16,1-6 8-16,8-3-8 15,0-2 56-15,3-5 288 0,2-2 112 16,3-2-120-16,0-2 8 0,0 0-112 31,0 0-232-31,0 0 0 16,8 0-56-16,3 2 56 15,4 0 8-15,3 1 96 0,1 2-32 16,2-1-8-16,2 0-16 15,1 2-40-15,2 0 56 0,-2 0-48 32,-1-2-16-32,-1 2 8 15,-4 0 8-15,-2-2-8 16,-8 0 8-16,-1-2-8 0,-4 0 0 15,-2-2-8-15,-1 0 0 16,0 0 9-16,0 0-9 0,0 0-97 16,4 0-39-1,-4 0 56-15,0 0-72 16,0 2 96-16,0-2 56 15,0 0 0-15,0 0 8 0,0 0 0 16,0 0 72-16,0 0-72 16,0 0 32-16,0 0-40 15,0 0-48-15,0 0 48 16,0 0 0-16,0 0 0 15,0 0 8-15,0 0 72 16,0 0-8-16,0 0 40 0,0 0-112 31,0 0-720-15,-12-2-5577-16</inkml:trace>
  <inkml:trace contextRef="#ctx0" brushRef="#br0" timeOffset="393685">22017 4977 2632 0,'0'0'968'16,"0"0"-752"-16,0 0 897 0,0 0-121 0,0 0-360 15,0 0-200-15,0 0-136 16,0 84 32-1,4-66-64-15,-1-2 56 0,2 0-64 0,1-4-48 32,-1-1-56-32,-3-3-48 15,1-5-48 1,-3-1 8-16,2 0-48 0,-2-2-16 0,0 0-48 0,0 0-160 15,0 0-56-15,0 0-168 32,0 0-72-17,0 2-192-15,0-2 280 0,0 0-192 0,0 0 200 16,0 0 304-16,0 0 104 15,0 0-8-15,0 0-104 0,0 0 96 16,0 0 8-16,0 2 0 31,0 2-160-31,0 3 48 16,0-1 120-16,0 0-8 0,0-3-96 15,0-1 24-15,0-2 80 16,0 0 176-16,0 0 256 0,0 0-16 16,0 0-24-16,0 0-48 15,0 0-56 1,4 0-32-16,4-4-24 15,4 1-40 1,4-3 16-16,0 0 16 0,2-1-88 0,0 3-56 16,-1-2-16-16,3 3 0 0,1-1-16 0,0 0 8 15,1 0-56 1,-1 1 8-1,-6 1 8-15,-1 2-16 16,-4 0 0-16,-5 0-8 0,1 0 0 16,-2 0 0-16,-3 0-176 15,2 0-200-15,-3 0-8 16,4 0 80-16,-4 0 288 0,0 0 24 31,0 0 72-31,0 0 112 0,0 0 104 16,0 0-80-16,0 0-96 15,0 0-64-15,0 0-48 0,0 0 0 16,0 0-104-16,0 0-72 31,0 0-24-31,0 0 32 16,0 0 40-16,0 0 24 0,0 0 88 15,0 0-72-15,0 0 8 16,0 0 80-16,0 5 72 0,3 3 184 15,-1 1-16-15,1 4-40 16,0 1-24 0,-1-3-112-16,1 2-16 15,0-3-32-15,-3-1 40 0,0-2-48 16,2-5 0-16,-2 0 96 15,0-2 160-15,0 0 160 0,0 0 104 16,0 0-79-16,0 0-33 16,0 0-24-1,0 0-272-15,0 0-56 16,0 0-64-16,-5 0-8 0,-3 0-144 15,0 0-88-15,-4 0 120 16,1 0 56-16,1 0-8 0,-6 0 24 16,0 0 40-16,2 2 0 31,-3 2-72-31,1-2 16 0,3-2 64 15,2 0 8-15,5 2 0 16,-1-2 56-16,2 0-64 0,4 0 8 16,-4 0 56-16,0 0-64 15,2 0 8 1,-2 2-8-1,-2-2-8-15,-1 2 0 0,0-1-112 16,-1-1 32-16,4 2-56 16,-5-2-120-1,2 2-129-15,6 0 297 0,-6 1 88 0,5-1 8 31,3 0 120-31,-5-2-32 16,5 2-80-16,0-2 0 16,-1 0 0-16,1 0-8 0,0 0 0 0,0 0 0 15,0 0 0-15,0 0 0 0,0 0 0 16,0 0 0-16,0 0 0 15,0 0-8 1,0 0-8-16,0 0 16 16,0 0-8-16,0 0-56 0,0 0 48 15,0 0-40-15,0 2-16 16,0 4 72-16,0 2 0 15,0 2-8-15,0 0 8 0,0 2 32 32,1 0 112-32,7 0-56 0,-4 0-72 15,2 0 48-15,-3-4-48 31,2 0-8-31,-3-3 0 0,-2-2-8 0,1-3 57 0,-1 0-9 32,0 0 160-32,0 0 0 15,0 0 40 1,0 0 136-16,0 0-48 0,0 0-144 0,0 0-144 15,0 0-48-15,0 0 0 16,-3 0-8-16,-5 0 0 0,2 0-32 31,-1 0 40-31,-4 0 0 16,3 0-8-16,-4 2-8 0,-4 2 16 15,3 0-16-15,0 2 16 16,-3 0-16-16,5 1-48 0,3-2 56 16,1-3 0-16,4 0 8 15,3-2-496 1,0 0-376-16,0-4-1193 15,0-8-3664-15</inkml:trace>
  <inkml:trace contextRef="#ctx0" brushRef="#br0" timeOffset="395015">19237 5833 4416 0,'0'0'2433'0,"0"0"-1865"16,0 0-256-16,0 0 408 0,0 0-376 15,9 0-344-15,-2 5 8 16,4 6 48-1,2 3-8-15,1 6 72 0,-2 1 120 0,1 2-111 32,-4 3-73-32,1 2 48 15,-3 3-32-15,-1-1-24 16,2-4-40-16,-6 0 48 0,-1-4 8 15,4-4-64-15,-5-3 16 16,0-6-8-16,0-3 56 0,0-2 0 31,0-2 8-31,0-2 8 16,0 0 16-16,0 0-88 0,0 0-8 15,7-12-280-15,4-10-345 16,5-6 49-16,7 0-120 0,-2-3-56 16,1 8 224-16,1 7 408 15,-4 6 40 1,-1 10 80-1,-2 0-112 1,-5 6-16 0,1 14 128-16,-4 8 32 0,-2-1-24 0,-1 0 96 0,6-3 160 15,-4-9-96-15,3-6-160 16,1-5-8-16,0-4 56 0,-1 0 88 15,1-11 432 1,2-12-32-16,-8 1-248 0,1-2-72 16,-6 2-48-16,0 2-40 0,-6 4-136 15,-13 6-616-15,-10 10-1160 0,4 0-1057 16,8 0-399-16</inkml:trace>
  <inkml:trace contextRef="#ctx0" brushRef="#br0" timeOffset="395375">19697 6000 328 0,'0'0'1472'31,"0"0"-168"-31,0 0-216 16,0 0-199-16,0 0-241 15,0 0-40 1,0 0-272-16,0 0-136 0,95 98-96 0,-93-96-96 15,1 0 48-15,-1-2-8 0,2 0 56 16,1-6 48 0,-2-12 112-1,4-2-264-15,1-4-320 0,0 4 240 16,-1 4-64-16,2 7 56 0,-2 7-120 15,1 2 8-15,3 0 48 16,-4 17 152-16,2 1 232 16,1-2 120-16,-2 0-240 15,2-6 88-15,-1-4-192 16,-4-2 16-16,5-4 48 15,-4 0 8-15,1-2 80 16,4-14-160-16,-6-2-136 0,3-5-792 16,-1 8-1033-1,-3 4-2591-15</inkml:trace>
  <inkml:trace contextRef="#ctx0" brushRef="#br0" timeOffset="395680">20304 5976 3592 0,'0'0'2105'16,"0"0"-1345"-1,0 0 800-15,0 0-424 0,0 0-495 16,0 0-33-1,141-34-352-15,-106 24-248 0,-4 1-8 16,-5 0-456-16,-7 1-601 16,-3 2-879-16,-5 1-296 0,-9 3-689 15</inkml:trace>
  <inkml:trace contextRef="#ctx0" brushRef="#br0" timeOffset="395892">20415 5897 2896 0,'0'0'1024'0,"0"0"-7"16,0 0 415-16,0 90-288 0,0-55-472 15,0-6-432-15,7 0-240 16,9-9-112-1,0-5-536-15,-1-10-520 0,1-3-64 0,2-2-113 16,-2-7 113-16,-5-8-520 0</inkml:trace>
  <inkml:trace contextRef="#ctx0" brushRef="#br0" timeOffset="396093">20561 6060 144 0,'0'0'1080'0,"0"0"32"31,0 0-424-31,0 0-224 0,0 0-120 0,0 0-40 16,0 0-144-16,123 20 0 15,-101-28-80-15,-4-4-72 0,-5-4-8 16,-5 4 0-16,-2-1 281 15,-6 6 607-15,0-1 72 16,-3 0-168-16,-13 1-464 16,-3 3-248-16,-2 0-80 15,-2 4-408 1,-4 0-320-16,6 8-816 0,3 7-1457 0</inkml:trace>
  <inkml:trace contextRef="#ctx0" brushRef="#br0" timeOffset="398390">21189 5755 2840 0,'0'0'3161'0,"0"0"-1425"16,0 0-888-16,0 0-368 15,0 0-416-15,-2 60 489 16,9-20 7-16,1 5-16 0,3 1-128 0,-4-5-160 16,-1-2-120-1,-1-5-32 1,1-8-96-1,-6-8 56-15,0-4-64 0,0-6-256 0,0-6-568 16,0-2-801-16,0-2-847 0</inkml:trace>
  <inkml:trace contextRef="#ctx0" brushRef="#br0" timeOffset="398622">21226 5751 2880 0,'0'0'2873'31,"0"0"-1361"-31,0 0-472 0,0 0-40 16,0 0-599-16,0 0-225 16,0 0 104-16,0 0-40 15,68 0-144-15,-49 0-96 0,2 0-368 16,-6 0-785-16,-5 14-599 15,-9 2-1201-15,-1 0-1231 0</inkml:trace>
  <inkml:trace contextRef="#ctx0" brushRef="#br0" timeOffset="398832">21218 5989 1536 0,'0'0'4097'0,"0"0"-3169"16,0 0-200-16,0 0 360 15,0 0-608-15,0 0 8 0,31 0-175 16,-13 0-129 0,3 0-80-16,-2 0-104 15,-1 0-376-15,-2 0-473 16,-8 13-895-16,-3 4-248 0,-5 2-393 15</inkml:trace>
  <inkml:trace contextRef="#ctx0" brushRef="#br0" timeOffset="399015">21218 5989 656 0,'65'133'3280'16,"-67"-133"-1111"-16,2 0-689 15,0 0-312-15,0 2-399 16,0 2-409-16,3 2-48 0,12 0 32 16,4 3-112-16,1-4-88 31,2-1-64-31,4 0-80 0,0-4-232 15,0 0-712-15,8 0-593 16,-5-2-591 0,-10-6-1761-16</inkml:trace>
  <inkml:trace contextRef="#ctx0" brushRef="#br0" timeOffset="399226">21522 5985 4016 0,'0'0'777'0,"0"0"-329"0,0 0 696 16,0 0 72-1,0 0-608 1,0 0-256-16,0 0-160 16,74 57-112-16,-58-50-80 0,-9 2-208 0,4-3-864 15,-5-2-832-15,-1 0-857 16</inkml:trace>
  <inkml:trace contextRef="#ctx0" brushRef="#br0" timeOffset="399432">21522 5985 312 0,'108'15'1584'0,"-110"-21"-544"15,-1 1 528-15,1 1 153 32,-2 4-25-32,2 0-280 15,-3 0-239-15,-1 0-313 0,-4 7-240 16,0 9-392-16,-6 6-224 15,3 6 8-15,-3 0-16 0,6 2-520 16,4-4-704-16,6-6-985 16,0-5-831-16,0-11-1745 0</inkml:trace>
  <inkml:trace contextRef="#ctx0" brushRef="#br0" timeOffset="399624">21754 5994 1280 0,'0'0'2528'15,"0"0"-1303"-15,0 0-209 16,0 0-8-16,0 0-672 0,0 0-96 16,0 0 104-16,29 38-192 0,-19-21 0 0,-4 0-152 31,-1-2-56-16,-3-2-488-15,-2-1-512 0,0-2-1329 16,0-6-711-16</inkml:trace>
  <inkml:trace contextRef="#ctx0" brushRef="#br0" timeOffset="399815">21777 5825 3224 0,'0'0'2753'0,"0"0"-2201"15,0 0-504-15,0 0-48 32,0 0-656-32,0 0-1657 0</inkml:trace>
  <inkml:trace contextRef="#ctx0" brushRef="#br0" timeOffset="399982">21777 5825 3576 0,'139'113'1457'0,"-128"-113"-697"16,2 0 824-16,10 0-368 15,2 0-592-15,8-8-343 0,-3-1-281 16,1 0-161-16,3-3-943 16,-7-1-776-1,-7 4-1225-15</inkml:trace>
  <inkml:trace contextRef="#ctx0" brushRef="#br0" timeOffset="400233">21993 5813 4112 0,'0'0'1017'0,"0"0"-825"0,0 0 352 16,0 0 176-16,0 0-264 31,0 0-128-31,47 129 32 15,-36-99-40-15,1-4-40 0,-1-2 32 16,0-6 32-16,-1-4-56 16,0-2-79-16,1-8-89 15,0-4-120-15,12-2-120 0,-4-17-921 31,-1-2-1895-31</inkml:trace>
  <inkml:trace contextRef="#ctx0" brushRef="#br0" timeOffset="401223">21927 6580 6121 0,'0'0'1944'0,"0"0"-647"16,0 0 655-16,0 0-392 16,0 0-672-1,0 0-559-15,-2 0-329 0,2 0-16 16,2 0-145-16,11 0 97 15,5 0 64-15,3 5 56 16,0 5-40-16,3 0-8 31,-1 2 8-31,1 0 32 16,-2 3 17-16,-1-4-57 15,-6 1-8-15,1-1-185 16,-3-4-143-16,-3 1-216 16,-2-4-264-16,-2 1-200 0,1-5-304 0,-2 0-873 15,-2 0-2192-15</inkml:trace>
  <inkml:trace contextRef="#ctx0" brushRef="#br0" timeOffset="401593">22192 6431 1872 0,'0'0'4441'0,"0"0"-3401"15,0 0-232-15,0 0 328 16,0 0-503-16,0 0-121 0,0 0-256 0,-86 86 24 16,69-57-24-1,-1-2-40-15,0 1 56 0,0 2-32 16,0-2-16-16,4-2 32 15,-2-3 24 1,8-6-64-16,-2-4 40 16,5-5-112-16,4-4-64 0,1-3-24 0,0-1 8 15,0 0 16-15,0 0-32 16,0 0-48-16,0 0-208 15,0 0-608 1,0-7-1448-16,0-12-4826 16</inkml:trace>
  <inkml:trace contextRef="#ctx0" brushRef="#br0" timeOffset="402567">21076 5835 864 0,'0'0'2816'0,"0"0"-1023"15,0 0-305-15,0 0 64 0,0 0-519 16,-15 24-441-16,9-2 64 16,1 3 16-16,-3 5-136 0,8 2-208 31,-5 0 112-16,5-2 64-15,0-2-144 0,0-5-208 16,5 0-152-16,3-3 0 0,10 1-8 16,9-8 0-16,7-1-352 15,36-12-760-15,-9 0-928 16,-8-10-2129-16</inkml:trace>
  <inkml:trace contextRef="#ctx0" brushRef="#br0" timeOffset="403353">22457 5735 3016 0,'0'0'2201'0,"0"0"-1433"16,0 0 0-16,0 0-384 0,0 0-152 15,0 0 64-15,0 0 168 16,103 30-24-16,-88-2-88 0,-4 4 16 15,-1 2 177-15,-4 2-153 32,-6-1 72-32,0 1-176 15,0-2-288-15,-35 8-88 0,1-10-2209 16,0-8-5296-1</inkml:trace>
  <inkml:trace contextRef="#ctx0" brushRef="#br0" timeOffset="432242">22397 5575 6673 0,'0'0'1760'0,"0"0"1889"16,0 0-3481-16,0 0-168 15,0 0-224-15,0 0-552 0,0 0-1361 0,0 0-4568 16</inkml:trace>
  <inkml:trace contextRef="#ctx0" brushRef="#br0" timeOffset="433630">15697 5441 4112 0,'0'0'3057'0,"0"0"-1577"0,0 0-519 0,0 0 511 0,0 0-112 31,0 0-288-31,0 9-367 15,0-9-241 1,0 0-160-16,0 0-216 0,0 0-88 0,0 0-392 16,1 0-1033-16,4-4-2720 0,0-3-2976 15</inkml:trace>
  <inkml:trace contextRef="#ctx0" brushRef="#br0" timeOffset="435069">15301 5467 5049 0,'0'0'2024'0,"0"0"-1216"31,0 0 312-15,0 0 329-16,0 0-209 15,0 0-576 1,0 0-256-16,0 0-56 16,0 0-112-1,0 0-160-15,0 0-80 16,0 8-440-16,0 1-1344 0,0 3-4834 15</inkml:trace>
  <inkml:trace contextRef="#ctx0" brushRef="#br0" timeOffset="435909">15243 5878 2600 0,'0'0'3105'15,"0"0"-1737"-15,0 0-760 16,0 0 504 0,0 0 153-16,0 0-409 0,0 0-728 0,0 0-128 15,0 2-648-15,0 1-905 16,0 1-2607-16</inkml:trace>
  <inkml:trace contextRef="#ctx0" brushRef="#br0" timeOffset="436541">16047 5865 3728 0,'0'0'2665'47,"0"0"-1737"-32,-2 0-432-15,2 0 488 0,0 0 145 0,0 0-513 16,0 0-496-16,-4 0-120 16,-1 5-880-16</inkml:trace>
  <inkml:trace contextRef="#ctx0" brushRef="#br0" timeOffset="438301">21284 6473 368 0,'0'0'512'0,"0"0"-360"16,0 0 112-16,0 0-152 15,0 0-104 1,0 0-8-16,0 0-80 15,0 0 80-15,0 0 152 16,0 0 0-16,0 0-136 0,0 0-16 16,-55 4-656-16</inkml:trace>
  <inkml:trace contextRef="#ctx0" brushRef="#br0" timeOffset="439080">21659 6503 3328 0,'0'0'2065'15,"0"0"-841"-15,0 0-56 16,0 0 256-1,0 0-695-15,0 0-97 16,0 0 280-16,-2 118 0 0,4-63-136 16,0 1-120-16,2-1-367 15,-4-6-185-15,5-9-88 0,2-8-16 16,4-8-209-1,-1-9-519-15,3-8-688 32,4-7-736-32,-2-10-753 31,-4-10-1064-31</inkml:trace>
  <inkml:trace contextRef="#ctx0" brushRef="#br0" timeOffset="439627">21795 6413 1344 0,'0'0'2664'0,"0"0"-1959"0,0 0 31 15,0 0 248-15,50-12-168 16,-29 10 16-16,5 0-168 31,4-2-328-31,7-1 1 0,4-2 207 0,6-3-32 16,4-3-112-16,3 2-192 15,-6-1-144-15,-1 1-56 0,-4 3-8 31,-7 1 0-31,-5 3-176 0,-4 2-112 0,-6 2 32 16,-3 0 32-16,-7 0-16 0,0 0-64 31,-11 0-9-15,2 0-31-16,-2 0 344 0,0 0 8 0,0 0 328 15,0 0-95-15,0 0-145 16,0 4-16-16,0 2-80 0,0 7-56 16,0 8 56-1,-2 7 160-15,2 8 24 0,-4 2-56 0,0 4-16 31,1 0-48-31,3-4 0 16,0-1-48-16,0-3-16 16,0-6 0-16,0-7-48 0,0-2-272 15,3-6-561-15,-1-2-1111 16,-2-7-2321-16</inkml:trace>
  <inkml:trace contextRef="#ctx0" brushRef="#br0" timeOffset="440185">21678 6956 600 0,'0'0'2032'0,"0"0"-1480"16,0 0 192-1,0 0 193-15,0 0-129 16,133-39 8-16,-80 22-264 0,8-5 8 16,7-2 40-16,7-4-152 15,-3 0-176-15,-2 2-104 16,-9 2-72-16,-9 6-88 15,-10 2 0 1,-10 8 0-16,-8 2-8 0,-8 6-8 16,-8 0-136-16,-8 0-440 0,0 12-1200 15,0-3-1497-15</inkml:trace>
  <inkml:trace contextRef="#ctx0" brushRef="#br0" timeOffset="440874">21630 5140 3088 0,'0'0'1400'0,"0"0"-951"16,0 0 439-16,0 0 352 15,11 132 120 17,-11-94-712-32,0-2-416 0,0-4-159 0,0-1-65 0,0-8-8 15,2-3-489-15,-2 3-583 0,3-10-528 16,-3 0-1065-16</inkml:trace>
  <inkml:trace contextRef="#ctx0" brushRef="#br0" timeOffset="441185">21677 4949 56 0,'0'0'3040'15,"0"0"-1912"-15,0 0-720 0,0 0 457 16,0 0-313-16,0 0-552 16,-23-10-136-16,17 10-792 31,-1 2-961-31</inkml:trace>
  <inkml:trace contextRef="#ctx0" brushRef="#br0" timeOffset="441773">21677 4949 16 0,'-8'28'920'0,"21"-28"-144"0,3 0 16 16,5 0-48-16,0 0 128 0,1 0-167 15,3 0-241-15,0-1-152 31,4-2-48-31,2-1 96 16,3 2 240-16,2 2-184 0,4 0-176 16,0 0-16-16,1 0-120 15,1 0-96-15,-2 0 8 0,-3 0-16 16,2 0 8-1,-7 0-8-15,-3 0-48 0,-3 0-32 0,-6 0 8 32,-4 0 64-32,-3 0 8 15,-2 0-16 1,0 0-120-16,-3 0-88 0,2 0-128 0,-4 0-112 15,-1 0-48-15,-1 0 32 32,-1 0 96-17,2 4 64-15,-4-2 199 0,4 2 121 0,3-2 89 16,-5 2-9-16,1-2-72 0,0 2-8 15,1-2 40-15,-5 2-40 0,0-2-144 16,0 0 136 0,0 2 8-1,0 2 216-15,0 4 112 0,2 2-32 16,3 6-8-16,1 7 72 15,1 3 56-15,-1 4-152 16,2 4 24-16,-5 0 24 0,2 1-8 16,-3-1-120-16,3-4-8 15,-5-3-96-15,3-7-32 16,-1-6-48-16,-2-2-112 31,0-4-760-31,0-3-1456 16</inkml:trace>
  <inkml:trace contextRef="#ctx0" brushRef="#br0" timeOffset="442292">21640 5573 3712 0,'0'0'1633'0,"0"0"-1321"31,0 0 32-31,0 0 208 0,0 0 72 0,0 0 256 0,0 0-312 16,166-23 8-1,-97 14 65-15,12-3-177 16,3 1-176-1,-3 2-80-15,-4 3-112 0,-10 2-96 0,-6 1 8 16,-11 3 64-16,-5-2-64 16,-4 0-8-16,-4 0-8 15,-10-2-248 1,-9 2-736-16,-10 0-1657 15,-8 0-3952-15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28:20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8999 5106 5857 0,'0'0'2248'0,"0"0"-1968"16,0 0-280-1,0 0-48-15,0 0 48 16,0 0 176-16,7 2-152 16,1 0-16-16,11 1-8 0,6-1 576 15,7 2 73 1,8 0-193-1,9-2-136-15,2 0-168 0,8-2-32 16,7 0-56-16,3 0 56 16,10 0-8-16,2-10-48 0,0-1 16 15,4-2-72-15,3 3 48 0,-3 1 72 16,1-2-32-16,-2 3-48 15,0-4 56 1,0 0 0-16,0-4 8 16,1-2-48-16,-1-3 0 15,0-6-56-15,-1-1 40 16,-4 2-40-16,-5 0 8 0,-8 5 40 31,-6 4-56-31,-2 7-8 0,-5 1-48 16,-4 7 56-16,3 0 0 15,-4 1 0-15,4 1 0 16,-1 0 0-16,1 0-8 0,0 0 8 15,-1 0 0-15,3 0 0 16,1 0 0-16,3 0 0 0,-3 0 0 31,4 0 0-31,-2 0-8 16,-2 0 8-16,1 1 0 0,2-1 48 15,2 0 32-15,0 0-72 0,0 0 0 16,1 0-8 0,0 0 8-1,-1 0 0-15,2 0-8 0,-3 4 8 16,1 2 0-16,1 1-8 15,-4-1 0-15,6 2 16 16,0-3-16-16,-2 1 72 0,9 1-8 16,-6-1-56-1,6 0 8-15,1 1 56 16,-2 2 8-16,1-1-80 0,-2 2 0 15,1-3 0 1,-3 0 16-16,4-1-16 0,-2 0 8 16,-2-4 48-16,5 2-48 0,-5-2 0 15,8-2-8-15,4 0 72 31,-2 0-72-31,1 0 0 0,4 0 16 16,-2 0-16-16,-5 0 16 16,1 0-16-16,-4 0 48 0,0 0-48 15,-2 0 0-15,1 0 0 31,1 0 0-31,5 0 0 16,1 0 8-16,1 0 0 0,2-4 0 16,3 2 0-16,-2-2 0 15,-2 2-8-15,-3 2 0 16,-2 0 0-16,-1 0 0 0,-1 0-8 15,1 0 8 1,3 0 8-16,-4 0-8 16,8-6 8-16,-1-3 8 15,3-2-8-15,-1-3 8 0,0-4 32 16,-4-1-40-16,1 2-8 0,-1 0 8 15,-4 2-8 1,-1 2 0 0,-7 5 0-16,3 3 0 0,-2-1-8 15,-3 2 0-15,-3-3 0 0,0 1 8 16,-2-2 0-16,-7 1 8 15,-2-2 0-15,1 1 0 16,-3 0 0-16,1 1-8 0,-1 0 0 31,-3 3 0-31,-1 0 0 0,-6 0 0 16,2-2 8-16,-3 2-8 31,1-1 8-31,-2-2-8 0,6 1 8 0,-1 0 0 0,4 0 0 16,2-1-8-16,5-2 0 31,-3 3 24-16,2-2-24-15,-5 2 0 0,2 3 0 0,-2-4 0 16,2 3 0-16,0-2 8 0,1 2 0 16,6-2 64-16,-4 0-16 31,3-2 40-31,0-2 8 0,-1 0-16 15,0 2-40-15,-4 2-40 0,-1 0 72 16,-3 2-72-16,-1 4-8 16,-1-2 0-16,-1 2 8 15,1 0 0-15,-2 0 0 0,0 0-8 16,1 0 8-1,1 0 0 1,-4 0 0-16,4 0 56 0,0 0-64 31,-3 0 0-31,0 0 8 0,-2 0 0 0,-1 0 0 0,-2 0 0 0,-1 0-8 31,-2 0 8-31,-2 0-8 32,-5 0 16-32,-1 0-16 0,-10 0 0 15,-2 0 0-15,-4 0-48 16,-4 2 48-16,-3-2 0 0,0 2 0 15,0 0-8 1,-10 12-968-16,-14 0-1536 0,-10 0-3890 0</inkml:trace>
  <inkml:trace contextRef="#ctx0" brushRef="#br0" timeOffset="1672">2935 6177 3408 0,'0'0'1849'0,"0"0"-657"16,0 0-464-16,-3-5-184 15,3 5-104-15,0 0-240 0,0 0-200 16,0 0-56-16,11 0-128 16,15 0 184-16,21 0 0 0,18 0 160 15,38 0-24-15,38-10 112 31,41-3 8-31,18-4-8 0,-14 1-80 16,-26 2 73 0,-47 4-65-16,-27 4-88 0,-22 1 16 15,-6 0 16-15,4 1-32 0,5-2 104 31,-2 0-80-15,-12 0-32-16,-12 1-32 0,-9 3-48 0,-8 2-264 16,-3 0-1201-16,-9 0-2631 0</inkml:trace>
  <inkml:trace contextRef="#ctx0" brushRef="#br0" timeOffset="4459">9886 10303 3712 0,'0'0'2993'0,"0"0"-1481"16,0 0-616-16,0 0 241 0,0 0-1 15,0 0-392-15,0 2-488 16,0 12-256-16,0 10 8 31,0 12 192-31,7 11 232 0,-1 6-48 16,0 7-72-16,6 6-80 15,-1 1-103-15,-3 1 15 0,0-5 40 16,4-5-120-16,-4-11-8 16,-2-4-56-1,4-11 16 1,-5-9-16-16,1-6 8 0,-4-7-8 0,1-6-80 15,-2-2-344-15,-1-2-217 32,4 0-279-32,-1-26-568 0,2-6-1169 0,-2-5-3360 0</inkml:trace>
  <inkml:trace contextRef="#ctx0" brushRef="#br0" timeOffset="5175">9828 10381 2440 0,'0'0'1472'15,"0"0"-1112"1,0 0-176-16,0 0 785 15,0 0-137-15,0 0-104 16,0 0-8-16,142-2-64 0,-106 0 16 0,1 2-223 31,-7 0-169-31,1 0-24 16,-7 10-80-16,1 5-16 15,-4 2 0 1,-5 5-8-16,-2 7 104 0,-2 3 48 0,-6 5-88 16,-1 8 8-16,-2 1 32 0,-3 4-152 31,0-2 48-31,0-2-96 0,-5-2 0 15,-4-1-56-15,-3-5 8 16,-1-4 80-16,-1-4-8 16,-2-6 24-16,1-3 32 0,4-4 64 15,-4-3-56 1,4-6 72-16,1-2-40 0,4-4-96 0,-6-2-80 31,6 0-432-31,6-32-928 31,0-2-1649-31,0-2-3232 0</inkml:trace>
  <inkml:trace contextRef="#ctx0" brushRef="#br0" timeOffset="5774">10366 10622 3816 0,'0'0'640'16,"0"0"-183"-1,0 0 551-15,0 0-88 16,0 0-72-1,0 0-272-15,0 0-184 0,71 38-64 0,-58-38-8 16,4 0 17-16,-5 0-113 31,1-6-40-31,-2-4-128 16,-5 0 40-16,1 0-48 0,-2 0 40 15,-5 0 32-15,0-2 40 16,0 0-8-16,-8-2-56 0,-10 0-96 16,-8-1-96-16,2 4-64 15,-2 0 104-15,2 3 40 0,-2 6-64 16,7 2 24-1,2 0-64-15,0 17 16 16,4 8-24-16,1 8 128 16,1 3 64-16,3 2-56 15,5-2 88-15,3-2-40 16,0-4-48-1,0-4 128-15,3-1-8 0,8-6-32 16,2-3 64 0,2-4-88-16,1 1-16 0,2-7 0 0,3-3-40 15,-2-3-8-15,4 0 120 0,-1 0-16 16,4-9-112-16,-3-8-280 15,7-9-864 1,-7 3-1369-16,-4 0-2576 16</inkml:trace>
  <inkml:trace contextRef="#ctx0" brushRef="#br0" timeOffset="6312">10574 10468 3744 0,'0'0'2673'0,"0"0"-1569"0,0 0-312 0,0 0-24 16,0 0-271-16,0 28-1 15,0-6 8-15,8-1-88 16,3 6-24-1,1 1-104-15,-1 0-144 0,4 0-32 16,-3 2-104-16,1 2 40 16,4-2-40-16,-1-1 80 15,-3-1-80-15,0-3-8 0,-1-3 0 16,3-1 0-16,-7-6 0 15,2-2 0-15,-5-5 0 16,-1-3 0-16,-2-3-8 16,0 0-48-16,-2-2 48 15,1 0 8-15,-1 0 0 16,0 0 128-16,0-2 32 0,0-11 120 31,4-13 32-31,0-10 0 16,0-11-120-1,2-4-88-15,2-6 8 0,0 5-48 0,2 1-64 16,-2 11 8-16,2 7-8 0,-4 8 0 15,-1 10 0-15,-3 0-160 32,-2 7-248-32,0-1-408 15,0 0-824-15,-12 5-3793 0</inkml:trace>
  <inkml:trace contextRef="#ctx0" brushRef="#br0" timeOffset="7233">8983 10095 2576 0,'0'0'2577'16,"0"0"-1297"-16,0 0-336 0,0 0 160 15,0 0-272-15,0 0-383 16,0 0-321-16,0 0-120 0,0 0-8 16,0 0-48-16,10 4-32 15,3 7 80-15,10 10 160 31,7 5-24-31,11 6 88 0,7 10 32 16,2 4-104 0,3 2-24-16,-3-2 16 0,-6-2-56 0,-7-8-88 0,-3-6 80 15,-10-6-64 1,-1-5 272-16,-10-7-128 15,-7-5-80 1,1-5-16-16,-7 0 16 0,0-2-80 16,-20 3-784-16,1-1-3945 15</inkml:trace>
  <inkml:trace contextRef="#ctx0" brushRef="#br0" timeOffset="7840">8848 11097 1632 0,'0'0'1336'15,"0"0"-664"1,0 0 224 15,0 0 361-31,0 0 15 0,0 0-216 0,124-48-192 0,-79 26-143 0,4-6 23 16,7-6-112-16,6-6-128 15,2-5-200-15,1 0-96 0,3-2 8 31,-2 5-120-31,-8 4-48 16,-2 4 80-16,-7 8 8 0,-12 8-40 16,-13 6-24-16,-8 6-64 15,-11 3 0 1,-3 3 64-16,-2 0 16 15,0 0-88-15,-15 15-568 16,-10 7-1320-16,0 2-4074 0</inkml:trace>
  <inkml:trace contextRef="#ctx0" brushRef="#br0" timeOffset="8999">12462 7957 1672 0,'0'0'5137'0,"0"0"-3913"16,0 0-808-16,0 0 256 0,0 0 41 16,0 88 63-16,0-30-240 15,5 8-72-15,1 2-80 0,2-1 80 31,4-9-8-31,-1-10-256 0,2-8-144 16,-2-10-48-16,-4-8 48 16,-1-7-56-16,-1-7 0 15,0-6-88-15,-5-2-384 0,0 0-384 31,0-2-792-31,0-11-1017 0</inkml:trace>
  <inkml:trace contextRef="#ctx0" brushRef="#br0" timeOffset="9319">12467 7905 3512 0,'0'0'1321'0,"0"0"-1161"16,0 0 32 0,0 0 320-16,0 0 328 15,0 0-136-15,139 38-112 0,-102-24 32 16,-2 0 16-16,-6 0-119 0,-4 0-201 15,-6-2 80-15,-8 1-104 32,-1-2-16-32,-8-1 8 0,-2 3 96 15,0 0 72-15,0 4 80 16,-17 0-168-16,-7 3-280 0,-5 3-88 15,-2-2-912 1,-11 5-784-16,9-5-2705 0</inkml:trace>
  <inkml:trace contextRef="#ctx0" brushRef="#br0" timeOffset="9587">12925 7951 4584 0,'0'0'2209'16,"0"0"-1577"-16,0 0 720 0,0 0 97 0,0 0-289 16,-45 130-368-16,31-87-248 31,2-2-168-31,3-3-248 0,2-6-56 15,6-4-72-15,1-5-8 16,0-10-296-16,0-2-488 16,0-7-376-1,0-4-721-15,0-4-863 0,0-13-1433 0</inkml:trace>
  <inkml:trace contextRef="#ctx0" brushRef="#br0" timeOffset="9779">12891 7955 3816 0,'0'0'2233'0,"0"0"-1753"0,0 0-64 16,0 0 744-16,0 0 121 0,0 0-281 31,96 116-168-31,-64-76-136 16,-1-3-392-16,-2-5-32 15,0-4-168-15,-5-7-16 0,0-2-88 16,1-9-192-16,4-10-832 15,-7-2-1121-15,-4-17-2271 0</inkml:trace>
  <inkml:trace contextRef="#ctx0" brushRef="#br0" timeOffset="10009">13313 7866 5129 0,'0'0'1600'0,"0"0"-1088"16,0 0 456-16,0 0-144 15,-92 133-231-15,73-93-273 0,2-2-248 16,3-4-16-16,3-6-40 16,6-4-16-16,-2-9-200 0,4-5-192 15,1-8-145 1,2-2-319-16,-6-4-400 15,3-15-2633-15</inkml:trace>
  <inkml:trace contextRef="#ctx0" brushRef="#br0" timeOffset="10196">13210 7909 432 0,'0'0'1936'15,"0"0"-1024"-15,0 0 649 16,0 0-65-16,0 0 32 0,0 0-392 16,93 106-271-16,-64-70-89 15,0 1-56-15,4-3-280 0,-4-4-120 16,-3-4-184-16,-2-5-72 31,-2-2-64-31,-10-4-824 16,-6-2-1561-16,-6-7-4312 0</inkml:trace>
  <inkml:trace contextRef="#ctx0" brushRef="#br0" timeOffset="11037">11940 8250 1736 0,'0'0'4185'0,"0"0"-2689"0,0 0-240 16,0 0 225-1,0 0-281-15,0 0-608 0,-1 0-352 0,1 0-240 16,0 0-40-16,13 0-8 15,9 0 48-15,9 0 88 16,6 0 40 0,8 0-64-16,2 0 24 15,0 0 80-15,-2 0-40 0,-3 0-40 16,-6 0-72-16,-6 0 96 15,-1 0-96-15,-8 0 72 32,0-2 56-32,-6 2 8 0,-2 0-96 15,-5 0 48-15,0-2-8 16,-6 2-48-16,-2 0 40 0,0 0-24 15,-12 0-64-15,-14 0-1248 16,-4 8-5977-16</inkml:trace>
  <inkml:trace contextRef="#ctx0" brushRef="#br0" timeOffset="24288">11354 8514 4032 0,'0'0'2489'0,"0"0"-1297"16,0 3 304-16,-6 1 57 0,-7 0-465 15,-5-1-224-15,-3 3-352 16,-2 0-96-16,-3 5 33 0,-3-1-89 16,-3 1 88-1,-5 2 104-15,1 0-96 16,-4 2-184-16,-2-1-136 0,0 0-88 15,0-2 16-15,-2-1-16 16,2 2-40-16,-4-3 64 31,-4 1-72-31,-5 0 0 0,0 1 56 0,-3-3-56 16,3-2 48-16,-2-1 16 15,-1-6-56-15,3 0 64 32,5 0-16-32,-3 0 16 0,9-13-64 0,1 2 64 0,7-1-72 15,-1-1-24 1,1 2 24-16,1-1 0 15,-1 2 56 1,1-2-56-16,-1 1-56 0,-2 0-40 0,0-1 88 16,-2-1-56-16,1 0 48 15,4-2-80-15,-1 0-56 0,1-4 40 16,2 0 24-1,1-2 16 1,3 1-32-16,0-3-40 0,5-2-16 31,-4-1 56-31,4-4-8 16,3-2 24-16,0-2-64 15,2-4 88-15,1-3 16 0,0 0-16 16,2-6 48-16,1-1-112 16,1-2-24-16,4 0 80 0,4 0-16 0,6-1-48 31,0 2 24-31,0-4-16 0,0 3 48 0,11-2 16 15,5 0 16-15,4 0-16 0,5 2 56 16,3 0-80 0,6 6 23-16,-4 3 1 15,8 5-16-15,0 4 24 0,6 4-24 16,4 2 32-16,-1 2 40 15,7 2-48-15,4 0 48 16,1 4 0-16,0 0-56 16,0 1 64-1,4 4 0-15,0-1-8 16,-3 2-32-16,-2 2 40 0,2-1 0 15,0 3 0 1,1-1 0-16,0 1 0 0,4 1-16 0,-4 3 16 16,-4 2 0-16,1 2 0 31,0 0 0-31,-1 0 16 15,-6 0-32-15,1 0 16 0,-2 13 0 16,-1 2 0-16,-3 2 16 16,1 0-8-16,2 0 48 0,-4-2-48 31,2 2-8-31,-4-3 8 15,4 0 0-15,0 0 64 16,-2 0-64-16,-4 0 0 0,-1 0 8 16,-4 0-16-16,-1 0 8 0,-4 2-8 15,3 1 8 1,-4 0 0-1,-1 2-8 1,2-4 8-16,-3 2 8 16,-3-2-8-1,-5 0 0-15,-2-2-8 0,-4 2 8 0,-1-3 8 0,3 1-8 16,-5 0 0-1,1 0 8-15,-4 6-16 0,3-2 48 0,-4 6-40 16,2 3-8 0,-2 0 72-16,-2 2-64 0,-1 0 0 15,0 1 0-15,-4-4 64 0,0-1 1 16,0-2-65-16,0-3 56 0,0-4 0 31,0-3 80-31,0 1 8 16,0-4 24-16,0 2-40 15,-2 1-72-15,-1 1-64 0,-5 6 48 16,0 3 8-16,-4-1-40 15,1 2 32 1,0-3 8-16,-1 0 16 16,1-2-24-16,0-1 32 15,3-4 16-15,-2-3-88 16,5 1 48-16,2-2-48 15,-3-1 0-15,1 3 0 0,-2-2 0 16,-2 3 56-16,0 3-56 0,-5-2 40 16,-1 4-32-16,-1-2 40 15,0 2-8 1,-3-2 0-16,1 0-40 15,2-2 112-15,-2 2-48 0,0-1-8 16,1 2-48-16,-3-2 32 16,1 2-48-16,-1-2 8 0,-2 2 8 15,2 0-16 1,-2 2 0-16,2-2 0 15,3-2 8-15,0 0 0 16,5-4-8-16,0 0 0 0,3 0 0 31,0-2 0-31,1 1-8 0,-1 0 8 0,-1-3 0 0,2 2 8 31,-2 1-8-31,2-2 8 16,-5 3 8 0,2-2 0-16,-4 3 8 0,7-6 32 0,-1 1 8 15,2-2-56-15,2-2 72 0,4-2-16 31,1 2-56-31,-5-2 40 16,3 0-40-16,-3 3-8 16,5-1 0-16,-6 0-8 0,4-2 0 15,2 0-240-15,-4 0-848 16,0 0-1497-16,-2-4-7161 0</inkml:trace>
  <inkml:trace contextRef="#ctx0" brushRef="#br0" timeOffset="27364">12539 8514 3728 0,'0'0'2529'0,"0"0"-1633"16,0 0 296-16,-6 0 313 0,1 0-241 15,-6 0-368-15,3 0-336 16,1 0-176-16,2 0-72 16,-6 5-40-16,3 3-40 15,-3 3-136-15,-4 8-88 16,-4 7 0-1,-9 10-8-15,-4 11 0 0,-8 14 16 0,-10 8-16 16,0 2 0-16,-7 5 0 16,4-3 0-1,1-1 8-15,5-6-32 16,0 0 24-16,5-2-8 15,-4 3 8-15,-3 3 0 0,-4 0 8 16,-4 5 8-16,-2-4-16 31,-1-3-24-31,2-4-16 0,1-5 40 16,10-11 64-16,9-10-56 15,5-10 0-15,9-5-8 16,1-8 16-16,9 0-8 0,-1-6 64 16,9-3 9-1,-1 0-1 1,1-2-56-16,0 3-24 0,-1 1-24 15,-3 1 16-15,4 1 0 16,-1-3 0 0,3-1 8-16,0-5 8 0,4 1 48 0,0-2-8 0,-3 2 72 15,2 0 32 1,-6 2-16-1,-3 5-72-15,-3 3-64 16,-4 3 0-16,-1 4-48 0,0-1 48 16,2 0 0-16,5-2 0 15,-1-4 0-15,1-3 0 0,5-2 8 16,1-5 48-1,2 0 0-15,3 0-8 16,0-2 16-16,0 0 40 0,0 0-56 16,0 0 16-16,0 0 48 15,0 0-8-15,0 0-56 16,0 0 0-16,0 0-40 0,0 0 48 31,0 0-48-31,0 0 0 0,0 0 0 16,0 0 0-16,0 0 0 15,0 0 0-15,0 0 0 16,0 0 0-16,0 0-8 0,0 0-8 15,0 0-272-15,0 0-320 16,0 0-417-16,-10-11-447 0,3 2-2897 31,-2-1-1096-31</inkml:trace>
  <inkml:trace contextRef="#ctx0" brushRef="#br0" timeOffset="27773">11044 10057 1608 0,'0'0'2608'16,"0"0"-1151"-16,0 0 143 15,0 0 8-15,0 0-215 16,0 0-313-16,0 0-376 0,-15-11-176 16,15 11-160-1,0 0-112 1,-3 4-184-16,0 13-56 0,-2 7 40 15,-1 10-8 1,-1 2 64-16,1 2 88 0,1-2-56 16,0-4-16-16,3-8 9 0,-1-4 55 0,2-6-32 31,1-5-64-31,0-2-96 0,0-1-8 15,0 0-72-15,0 2 8 16,0-1 56-16,0-4-48 16,0 1 0-16,1-2 64 0,-1-2-8 15,0 0 0-15,3 0 8 16,-3 0 0-16,7 0 0 31,1 0-48-31,11-4 48 0,4-5 48 16,6-4 8-1,11-4-48-15,-1-4-8 0,23-25-329 0,-9 4-1335 16,-8 0-3345-16</inkml:trace>
  <inkml:trace contextRef="#ctx0" brushRef="#br0" timeOffset="29000">12286 8523 40 0,'0'0'1552'0,"0"0"-440"16,0 0 592-16,0 0 161 0,0 0-161 15,0 0-408-15,0 0-271 16,0 0-201-16,0 0-224 0,0 0-192 16,0 0-200-1,0 0-152 1,0 0-56-16,0 0-48 15,5 0 0-15,4-4 40 0,8-3 8 0,4 1 48 16,4-2-32-16,6 1-16 16,0-2 8-16,-1 1-8 0,3 2 8 15,-4-2 8-15,0 0 48 31,-5 2-56-31,-8 2 0 0,-1 0-8 16,-7 2-8-16,-3 2 8 16,-4 0-8-16,1 0-32 0,-2 0 40 15,0 0 8-15,0 0 48 16,0 0 64-16,0 0 8 31,0 0 72-31,0 0 96 0,0 0-16 16,0 0-40-16,0 0-32 15,0 0-55-15,0 0-17 0,0 0-72 16,0 4-64-16,0 18-297 15,3 14 297-15,0 15 193 32,-3 15-1-32,0 42-192 0,-17-16-1377 0,-3-11-4520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12:16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15651 4434 3568 0,'0'0'1937'15,"0"0"-585"-15,0 0 168 16,0 0-271-16,0 0-425 0,0 0-256 16,0 0-208-16,0 0-120 15,0 0-64 1,0 0-128-16,0 0-48 0,0 0 8 0,0 0-8 31,0 0 8-31,0 0 8 0,0 0 112 16,0 0 104-16,0 0 80 15,0 0-80-15,0 0 16 16,0 0-64-16,0 0-56 0,0 0-48 15,0 0-24-15,0 0-48 32,0 0-8-32,0 0 0 0,0 0-24 15,0 0-32-15,0 4-40 16,0 14-64-16,0 14-80 15,0 18 240-15,0 17 0 0,0 8 64 16,0 8-16 0,5-5 8-1,2-6-40-15,-2-12-8 0,-1-12-8 16,1-12 0-16,0-12-16 0,-2-7 8 15,1-7 0 1,-3-7-48-16,-1-3 56 0,0 0-448 0,0-13-1464 16,0-8-3297-16</inkml:trace>
  <inkml:trace contextRef="#ctx0" brushRef="#br0" timeOffset="486">15706 4475 3368 0,'0'0'4065'0,"0"0"-2601"0,0 0-191 15,0 0-385-15,0 0-888 0,21 0-104 16,12 4 104-16,7 3 136 15,-1-3-64-15,-4 2 0 16,-7 0-72 0,-7 1-8-16,-12 2 0 0,-9 1-72 15,0 8 80-15,-6 8 608 16,-20 10 472-16,-8 4-216 15,-5 4-295-15,2-5-41 0,7-7-232 16,7-11-168 0,7-6-128-16,9-7-128 15,6-7-656-15,1-1-513 16,6-3-847-16,18-16-2969 0</inkml:trace>
  <inkml:trace contextRef="#ctx0" brushRef="#br0" timeOffset="770">16018 4409 4336 0,'0'0'2009'0,"0"0"-1377"15,0 0 408-15,0 0 152 16,0 105-271-16,0-49-249 16,0 8-272-16,-3 9-248 0,-4 2 16 15,2-2-80-15,2-5-72 16,0-10-8-1,1-12 48-15,2-12-56 16,0-10-8-16,0-11-456 16,0-13-728-16,-4 0-857 0,2-13-3200 15</inkml:trace>
  <inkml:trace contextRef="#ctx0" brushRef="#br0" timeOffset="1079">16012 4452 600 0,'0'0'4865'16,"0"0"-4081"-16,0 0-56 31,0 0 328-31,0 0-472 15,0 0-352-15,125 8-136 0,-102 2-88 16,-5 2 0-16,-8 6 0 16,-7 4 40-16,-3 6 248 15,-3 6 577-15,-20 2 31 0,-8 2-288 16,-3-2-256-16,2-4-296 15,1-6-64-15,12-7-368 0,4-17-808 16,12-2-1281-16,3 0-4072 16</inkml:trace>
  <inkml:trace contextRef="#ctx0" brushRef="#br0" timeOffset="1401">16286 4470 1304 0,'0'0'1584'0,"0"0"-24"0,0 0 329 16,0 0-329-16,115-4-448 0,-80 0-591 31,2-4-289-31,-4-3-56 15,1 2-24-15,-4-5-152 16,-1 0-328-16,-3-5-913 0,-8 4-1191 16,-7 3-3137-1</inkml:trace>
  <inkml:trace contextRef="#ctx0" brushRef="#br0" timeOffset="1596">16451 4544 2680 0,'0'0'2729'0,"0"0"-1089"0,0 0 136 15,0 0-255 1,0 114-417 0,0-71-536-16,0 0-104 15,0 4-184-15,0-5-80 0,0 0-128 16,0-4-72-16,1-4-272 0,6 4-912 15,-2-8-1529-15,-2-9-4456 16</inkml:trace>
  <inkml:trace contextRef="#ctx0" brushRef="#br0" timeOffset="2575">17494 4776 4000 0,'0'0'2913'16,"0"0"-1065"-16,0 0 17 16,0 0-561-16,0 0-896 0,0 0-408 15,0 0 0 1,-48 137-8-16,48-99-72 0,0-6-80 0,9-6-136 31,7-8-72-31,-3-7 0 16,0-9 48-16,3-2 24 31,-3-7 296-31,-1-18 80 0,-4-10 48 15,-2-5-48-15,-6-4 16 16,0-1-96-16,0 4-120 0,-11 5-424 31,3 11-120-31,0 9-129 0,4 10 121 0,4 6-704 16,0 0-216-1,12 0 1151-15,1 13 321 0,3-4 120 32,-3 3 0-32,-2 1 88 0,0-2 241 0,-3 4 215 0,1 0-72 15,-6 6-104-15,2 3-152 16,1 3-64-16,-6 3-32 0,3 1-40 31,-1-5-72-31,0-8 56 0,2-6-64 0,-4-8 0 16,0-4 0-16,4 0 616 0,0-8 296 15,1-14-336 1,7-10-344-1,-1-4-103-15,5-4-9 0,-3 6-40 16,3 6-80-16,-3 9 8 0,-3 12-8 16,-2 7 64-16,-2 0 96 15,4 3 16 1,-4 16 112-16,1-2-80 15,-2 6-24-15,0-1-184 16,-2 4-256-16,-3-6-1305 0,3-4-1559 16</inkml:trace>
  <inkml:trace contextRef="#ctx0" brushRef="#br0" timeOffset="2972">17885 4398 4993 0,'0'0'2432'15,"0"0"-1880"-15,0 0 376 0,0 0 217 16,0 0-465-16,16 148-360 0,-13-96-112 31,0 2-144-31,1-1-16 0,4-6-40 16,-2-4 0-16,2-9-8 15,2-10-8-15,-2-6 8 16,3-11-400-1,1-5-512-15,5-2 143 0,0 0 225 0,2-11 72 32,2-3 208-32,-5 1 136 0,-1 8 128 15,-4 3 128 1,-3 2 192-16,0 0 88 0,-5 4 168 0,5 7-15 15,-4 4-97-15,0 0-176 16,0 2-104-16,-1-1-184 16,2 0-792-16,-4-6-937 15,3-4-2224-15</inkml:trace>
  <inkml:trace contextRef="#ctx0" brushRef="#br0" timeOffset="3614">18145 4607 2592 0,'0'0'2401'0,"0"0"-1361"15,0 0 128 1,0 0-128-16,0 0-432 0,0 0-63 15,0 0-161 1,35 27 32-16,-23-9 0 0,-6 6-136 0,-1 3-72 16,-2 3-16-16,-3 0-48 0,0 0-8 15,0-7-136-15,0-2-136 31,0-10-176-31,0-4-424 16,0-7-457-16,8 0-495 0,5 0 488 16,8-9-96-16,5-2-817 0,0 1 721 15,1 3 952 1,2 3 440-16,-1 0 0 0,-4 2 400 15,-1 1 56-15,-4-1 152 0,2-2 72 32,-6 0 24-32,2-2 81 15,-5-1-113-15,-1-1-56 0,-1 1 64 16,-2-3 112-16,-2-3 56 15,2 0-88-15,-6-4-95 16,-2 0-121-16,0-2-80 0,-2 3-24 31,-9 2-104-31,-5 6 16 16,0 7-112-16,1 1-240 0,-1 0-136 15,3 5-40-15,3 13-24 16,2 6 88 0,5 4 40-16,0 4 24 15,3 0 48-15,0 2-16 0,0-4-40 16,0-1 48-16,8-3-128 0,8-6-112 31,2-2-96-31,4-6 72 0,3-6 32 0,4-4 136 0,1-2 104 16,4 0 0-16,7-26-8 15,-11 2-1825 1,-7 0-5736-1</inkml:trace>
  <inkml:trace contextRef="#ctx0" brushRef="#br0" timeOffset="5182">15923 6128 5281 0,'0'0'2144'0,"0"0"-496"16,0 0-127-16,0 0-473 15,0 0-456-15,-110 38-432 16,82 7-144 0,-2 10 64-16,2 10-8 15,11 1-72-15,8 0 0 16,9-8-16-16,0-6-72 0,9-8-8 0,13-11 40 15,7-7 0 1,2-13 40-16,4-9 16 16,4-4-8-16,2-15-144 15,-1-21-360-15,8-37-912 16,-14 9-1761-1,-6 2-2840-15</inkml:trace>
  <inkml:trace contextRef="#ctx0" brushRef="#br0" timeOffset="5600">16042 5983 4656 0,'0'0'3153'31,"0"0"-1937"-31,0 0-231 0,0 0 287 15,-6 103-248-15,6-51-464 16,0 8-176-16,0 4-120 0,0 2-64 16,0 1-120-1,0-7-24-15,0-6-56 0,-2-10 0 16,-1-10-56-1,1-11-72-15,2-12 32 0,0-7 96 16,0-4-8 0,0 0-144-16,0-11-104 0,8-12 24 0,13-7-16 15,4 0-104 1,2 0 16-16,-1 4 80 15,0 8 80 1,-4 8 72-16,-1 8 0 0,-3 2-24 16,-3 0 40-16,-1 4 88 0,-3 10 0 15,-2 0 48-15,2 0 32 0,-3-2-80 16,2-6-456-1,3-4-1121 1,1-2-983-16,10-16 295 0,-4-10 225 16,2-2 64-16</inkml:trace>
  <inkml:trace contextRef="#ctx0" brushRef="#br0" timeOffset="5722">16467 6377 384 0,'0'0'1248'0,"0"0"328"15,0 0-39-15,0 0-449 32,0 0 8-32,0 0-160 0,34 116-416 15,-34-92-344-15,0-6-176 16,0-5-448-16,0-13-864 0,0 0-584 15,-2 0-1153-15</inkml:trace>
  <inkml:trace contextRef="#ctx0" brushRef="#br0" timeOffset="6417">16519 6160 2904 0,'0'0'2233'15,"0"0"-1497"1,0 0 568-16,0 0-40 0,0 0-456 0,50 139-215 15,-41-95-185 1,3-4-216-16,-3-5-112 0,-1-6 64 0,-3-9-136 16,2-6 0-16,-7-8 0 31,0-6 152-16,0 0 272-15,0 0 160 0,0-3-80 0,0-14-512 16,0 0-192-16,3 2-168 0,5 3-232 16,-3 5-336-16,3 7 224 15,3 0 335-15,1 2 161 31,-1 13 192-31,0-1 16 0,-1-2 0 16,-2-2 0-16,-2-6-16 16,1-2-40-16,-1-2 0 0,2 0-128 15,4 0 40 1,2-14-48-16,7 0-88 0,5-4 24 31,-2 0-24-31,9-2-256 0,-3 2 32 16,-1-3 32-1,2 2 256-15,-2-1 8 0,-1-3 152 0,-3 4 48 0,-8-2 8 16,-1 5 0-16,-10 6 136 15,-3 4 160 1,-3 3 408 0,0 3 240-16,0 0-96 0,0 0-248 15,0 0-135-15,0 0-121 16,-3 0-112-16,-5 1-224 0,-6 5-8 0,1 4-8 31,-2 3 8-31,4 2-16 16,-2 4 16-16,6 1 0 15,-1 1 80-15,8 2-72 0,0-3 40 16,0-2-48-1,0-2-8-15,8-4-64 0,5-5-112 0,5-3-473 32,-2-4-191-32,4 0-160 15,1-7-192-15,8-25-505 16,-3 3-551-16</inkml:trace>
  <inkml:trace contextRef="#ctx0" brushRef="#br0" timeOffset="6677">17279 6211 472 0,'0'0'1304'0,"0"0"280"16,0 0 65-16,0 0-121 0,0 0-336 16,0 0 32-16,0 0-527 15,0 41-377 1,0-27-232-16,0-1-88 15,5-2-104-15,6 2-232 0,1-3-193 16,-3-3 97-16,3-1 88 16,-3-1 160-16,-5 1 112 15,0-2 64-15,-4 0 8 0,0 1 232 16,-8 3 256-1,-19 5-488 1,3-3-2304-16,3-7-2945 0</inkml:trace>
  <inkml:trace contextRef="#ctx0" brushRef="#br0" timeOffset="7073">17591 6275 1176 0,'0'0'1864'0,"0"0"1"0,0 0-209 0,0 0-240 0,0 0-496 16,42-36-504-16,-36 23-71 16,-6 3 63-16,0 1-48 0,0-2-40 15,0 3-112 1,-4 1-112-16,-3-2-96 0,-4 3-64 15,-1 0-40-15,4 4 96 0,-3 2 8 32,0 0 24-32,-1 4 80 15,0 16-104-15,-5 7-8 0,3 5 0 16,3 4 8-16,4 0 48 0,-1 0 16 15,8-4-56 1,0-4 0-16,0-4 0 0,0-7-8 16,3 0 0-1,10-5-8-15,10-4 8 16,-4-8-8-16,20 0-592 0,-8-16-1073 0,-4-5-3048 15</inkml:trace>
  <inkml:trace contextRef="#ctx0" brushRef="#br0" timeOffset="10076">15924 7849 3624 0,'0'0'2225'15,"0"0"-1529"-15,0 0-120 32,0 136 536-32,0-65-352 15,7 8-31-15,-7 6-9 0,0 3-256 16,0-3-104-16,0-10-136 15,0-11-216-15,0-11 56 0,0-17-64 16,0-12-104-16,0-12-384 16,0-12-728-16,0-2-673 15,0-19-1424 1</inkml:trace>
  <inkml:trace contextRef="#ctx0" brushRef="#br0" timeOffset="10528">15918 7815 2776 0,'0'0'1200'0,"0"0"-175"0,0 0 95 16,0 0-392-16,0 0-88 15,140-11-168-15,-107 11-64 16,-4 11-8-16,-7 4-48 0,-4 6-15 31,-11 7 191-31,-3 6 224 16,-4 10 40-16,-9 4-208 0,-17 6-304 0,-5 3-280 15,-6-6-120-15,-5 4-952 16,7-16-1129 0,10-10-2256-1</inkml:trace>
  <inkml:trace contextRef="#ctx0" brushRef="#br0" timeOffset="11214">16191 8137 4488 0,'0'0'2289'0,"0"0"-1305"0,0 0-280 16,0 0-368-16,0 0 265 15,34 79-41-15,-25-36-168 16,-7 6-40-16,-2 1-160 0,0-4-40 15,0-6-32-15,0-8-16 16,0-10-16-16,0-10 80 0,-6-8 24 16,1-4 160-16,-3 0-304 15,0-16-48-15,6-10-408 16,2-10-256-1,0-2-40-15,19-4-240 16,15 4-121-16,5 6 313 16,3 5 336-16,6 10 256 0,-2 4 104 15,-3 4 48-15,2 3 8 16,-7 0 168-16,-6 1 80 0,-3-1-40 15,-5-1-80-15,-6-1-32 16,-5-3 8 0,-7-1 56-16,-2-2 224 15,-4 2 192-15,0 3 297 0,-10 3 239 16,-6 4-48-16,-5 2-176 0,-3 4-352 15,-4 19-384-15,1 12-80 16,6 7-72 0,4-1 0-16,5 0 0 15,8-7-72 1,4-6-8-16,0-6-32 0,8-6-192 15,5-6-72-15,5-8-264 0,1-2 80 32,-2-2-72-32,5-20 208 0,-2-9-40 15,2-4-8-15,-4 1 191 16,-2 0 201-16,-5 5 80 15,-3 10 80 1,-1 6 233-16,-5 8 279 0,-2 5 208 0,0 0-280 16,0 2-520-16,3 16 80 0,2 7-80 31,1 5 80-31,5 2-72 15,2-2-8-15,5-5-216 16,5-5-360-16,9-14-768 0,0-4-881 16,-7-2-2104-16</inkml:trace>
  <inkml:trace contextRef="#ctx0" brushRef="#br0" timeOffset="11773">16772 8143 2968 0,'0'0'2137'16,"0"0"-169"-16,0 0-480 0,126 0-399 16,-84-6-345-16,-6-7-360 15,1-4-192-15,-10 0-192 0,-4-2-264 16,-9-1-688-16,-4 2-497 15,-10 2-463 1,0 0-313-16,-2 2 97 16,-17 2 1008-16,-4 2 792 15,1 2 328-15,6 2 776 0,-2 6 664 16,13 0 352-16,0 2-743 31,5 20-553-31,0 10 360 0,0 8 152 16,0 10-64-16,0 3-223 31,5-4-185-31,-2 0-280 15,5-9-24-15,4-8-160 0,-1-12-72 16,5-6-72-16,4-10-392 16,2-4-232-16,4-6 47 0,1-22-23 15,4-6-192-15,-3-6-128 16,-3-2 472-16,-5 5 520 0,-7 9 56 15,-4 10 536-15,-5 9 344 0,-3 6 296 16,-1 3-271-16,0 0-521 16,0 9-320-16,3 8 88 15,-3 5 104 1,4 5-192-16,-4-3-120 0,5-3-200 15,-2 0-1097-15,-3-10-1111 16,0-4-1929-16</inkml:trace>
  <inkml:trace contextRef="#ctx0" brushRef="#br0" timeOffset="11929">17215 7909 1792 0,'0'0'4409'0,"0"0"-3017"0,0 0-664 31,0 0-568-15,0 0 16-16,0 0-176 0,0 0-184 16,0 0-1584-16,130 80-769 0,-99-76-751 0</inkml:trace>
  <inkml:trace contextRef="#ctx0" brushRef="#br0" timeOffset="12103">17480 7953 1776 0,'0'0'4409'16,"0"0"-2057"-16,0 0-719 15,0 0-713-15,0 0-448 0,-42 76 32 16,33-44-216-16,3 0-144 15,6 0-144-15,0-5 0 0,0-4-16 16,15-3-40 0,-1-5-200-16,5-5-592 15,12-10-976-15,-5 0-889 16,-2-6-2168-16</inkml:trace>
  <inkml:trace contextRef="#ctx0" brushRef="#br0" timeOffset="12484">17811 8043 4656 0,'0'0'761'15,"0"0"-361"-15,0 0 376 0,0 0-288 16,0 0-40 0,0 0-136-16,0 0-128 15,121 26-104-15,-102-41-16 16,-1-6-48-16,-7-1-8 15,-11-4 112 1,0 1-16-16,0 4 136 0,-19 1 8 0,-4 4 128 16,-1 7 241-16,1 5 391 0,1 4-272 31,2 0-352-31,3 15-200 15,0 6-48-15,6 4 64 16,3 5-48-16,2 4-80 0,2 2 32 16,3 1-24-16,1-3-72 31,0-2-8-31,1-2 8 0,12-6-8 15,7-5 8-15,1-4-8 0,8-7 0 16,3-8 0-16,4 0-104 16,18-32-784-16,-7-6-1544 0,-8-3-6514 31</inkml:trace>
  <inkml:trace contextRef="#ctx0" brushRef="#br0" timeOffset="15455">19692 4652 2776 0,'0'0'2321'16,"0"0"-969"-1,0 0 336-15,0 0 185 16,0 0-457 0,-3 0-592-16,3 0-88 0,0 0-16 0,0 0 17 0,0 0-65 15,0 0-128-15,-3 0-168 16,3 2-176-1,0 4-200 1,0 5-160-16,0 6-232 0,14 9 328 16,9 6 64-16,4 6 48 15,4 1-40-15,-4-1 8 0,-1-4-8 16,2 0 0-1,-3-6 0-15,-5-4 0 16,-6-8 0-16,-1-4-8 16,-3-6 0-16,-4-6 0 15,4 0 40-15,3-9 104 16,5-26 216-16,14-33 64 0,4-4-424 15,4-47-648-15,-6 17-1785 0,-20 28-3648 0</inkml:trace>
  <inkml:trace contextRef="#ctx0" brushRef="#br0" timeOffset="38448">17780 3395 1640 0,'0'0'4161'16,"0"0"-2921"-16,0 0-456 0,0 0 232 16,0 0-247-1,0 0-217-15,0 0-200 0,0 0 784 16,0 0-656-1,0 0-112-15,0 0-64 0,0 0 56 16,0 0-80-16,0 0-136 16,0 0-144-16,0 0-8 0,0 0 0 0,0 0-64 15,0 0-8-15,5 0-96 16,9 0-32-16,9 0 208 15,12 0 64-15,4-10 8 16,6-2 24 0,1-2-32-16,-6 0-64 15,-3 2 0-15,-9 4 0 0,-11 2-16 31,-2 2 0-31,-10 2-40 16,-4 2 56-16,-1 0 8 0,0 0 48 16,0 0 96-16,0 0-80 15,0 0-72-15,0 0-1152 0,0-5-2017 16</inkml:trace>
  <inkml:trace contextRef="#ctx0" brushRef="#br0" timeOffset="39534">18232 3120 1432 0,'0'0'2368'15,"0"0"-807"-15,-5 0 119 0,5 0-96 16,-1 0-583-16,1 0-561 16,0 2-208-16,0 12-224 15,0 9 104-15,0 7 296 16,0 6 8-16,0 4-88 15,0-3-128-15,0 1 8 16,0-3-128-16,0-5-72 16,0-2 56-16,0-4-64 0,0-6-192 15,1-4-712-15,-1-3-696 0,5-8-1097 16,-5-3-2736-16</inkml:trace>
  <inkml:trace contextRef="#ctx0" brushRef="#br0" timeOffset="40391">18190 3050 728 0,'0'0'2208'0,"0"0"-1024"0,0 0-111 16,0 0-321-1,0 0-568-15,0 0-112 16,0 0 88-16,0 0 128 15,0 0-88-15,0 0 16 0,131 64 32 16,-113-42-32-16,-2 1 24 16,-5-2-8-16,-9-1 0 0,-2 1 176 15,0-2-16-15,0 0 81 0,-2 0-65 16,-16 0-72-16,1-3-56 15,-1-2-168-15,2-3-48 0,1-2 16 16,4-5 8-16,0-4-88 16,-1 0-184-16,4 0 104 15,0 0-104-15,0 0 104 0,5 0 80 16,3 0-64-16,0 0-16 0,0 0-152 15,0 0-112-15,0 4 39 16,11 2 249 0,2 1 56-16,5 2 8 0,-7 1-8 0,5-2 0 15,0-1-56-15,-1 2-624 16,-1-3-536-16,1-2-56 0,1 0 72 15,-3-2 95-15,5 0 337 16,0-2 376-16,-1 0 176 0,1 0 112 47,3 0 80-47,-6-2 16 31,2-8 8-31,0 0 8 16,-3-4 8-16,-1 0 88 0,-2-4-24 0,-4 0-56 15,-7 2 24 32,0-1-40-31,0 2-8-16,-5 3-56 15,-8 1 56 1,-3 6 72-16,-2 5 136 0,0 0 208 15,1 0-152-15,0 14 288 16,-2 4-176-16,4 4 129 0,3 2-201 47,5-4-224-47,7 2-16 0,0-4 40 15,0-2 24-15,0-2-24 16,11-2 0 0,2-2-48-16,5-4-8 0,3-1 24 0,2-5-72 15,3 0-248-15,1 0-376 16,2-27-489-16,-5 3-839 0,-9 2 40 0</inkml:trace>
  <inkml:trace contextRef="#ctx0" brushRef="#br0" timeOffset="40760">18629 3323 472 0,'0'-6'1408'0,"0"6"-352"0,-3 0-528 15,3 6-376-15,0 5 160 0,0 4 80 16,0 1-232-16,0-4-56 15,0 0-96-15,7-2-8 16,1-4 8-16,0 0 40 0,0-4-40 0,-5-2 8 16,5 0 113-16,-5 0-25 15,5-6 96-15,0-10 16 0,1-2-216 16,0-2-112 15,-1 1-48-15,2 8-48-16,-7 3-49 0,5 8-7 15,-1 0 56 1,1 0 208-16,2 14 256 0,2 6-120 0,0-1 8 15,-1 2 153-15,-3-5-9 0,-3-4-56 16,1-4 56-16,-6-2-136 31,0-6-72-31,0 0 80 16,0 0 104-1,0-2-264-15,0-16-16 16,0-8-1128-16,0-23-73 16,0 0-1047-1</inkml:trace>
  <inkml:trace contextRef="#ctx0" brushRef="#br0" timeOffset="41108">18809 3204 312 0,'0'0'784'0,"0"0"-216"0,0 0-272 16,0 0-40-16,0 0 232 16,0 0-200-16,46 63-152 0,-23-43-80 31,0-5-56-31,1-2 224 31,3-3-16-31,-1-6-72 16,0-4 144-16,1 0-32 0,-4 0 24 0,-7-4-103 15,-4-8-65-15,-6-4-48 16,-6 0 88-1,0-2-144-15,-2-1 0 16,-14 6-80-16,0 3 80 16,-13 10 64-16,5 12 528 0,1 16 120 15,9 4-664 1,10-6 8-16,4-2 40 0,0-2 72 0,0-2-168 15,12-5 0-15,1 0 0 16,3-3-8-16,2-6 8 16,6-6-184-16,-2 0-72 15,3 0-136 1,4-14-360-16,3-20-673 15,-6 4-327-15,-4081 2-72 0</inkml:trace>
  <inkml:trace contextRef="#ctx0" brushRef="#br0" timeOffset="41428">19212 3253 1720 0,'0'0'1896'16,"0"0"-767"-16,0 0-657 31,0 0-424-15,0 0-24-16,18 53 424 0,-7-26-184 0,1-3-16 46,-1-2-56-46,2-4-136 16,-2-2-56-16,1-6 0 0,-1-4 0 0,-5-2 48 16,4-4-48-16,-4 0-288 15,3-6 88-15,0-16 64 16,-1-8-480-1,2 0-113-15,-4 2 145 0,1 10 320 0,3 14 264 16,-2 4 977-16,1 5-649 16,3 12-32-16,1-1-16 15,-2-6-144-15,3-2-128 0,-2-6 8 16,-4-2 176-16,3 0 176 0,0-13 112 15,-7-27-480-15,0 3-336 0,-4 1-4377 16</inkml:trace>
  <inkml:trace contextRef="#ctx0" brushRef="#br0" timeOffset="43243">17869 4016 496 0,'0'0'1568'0,"0"0"-824"0,0 0 376 15,0 0 313-15,0 0-129 16,0 0-368-16,0 0 80 15,0 0 1-15,0 0-217 0,0 0-264 16,0 2-304-16,0-2-232 0,0 0-88 16,9 0-176-16,9 0 56 31,6 0 160-31,10 0 48 0,3 0 160 15,-1 0 16-15,-2-6-16 16,-3-2-32-16,-4 3-24 16,-3-3-40-16,-4 1 16 15,-4 3-24 1,-3 0-32-16,-7 2 56 15,-3 0-64-15,-1 2 64 0,-2-2 48 16,0-3-128-16,0-1-304 0,-5-3-1496 16</inkml:trace>
  <inkml:trace contextRef="#ctx0" brushRef="#br0" timeOffset="44267">18597 3852 1224 0,'0'0'1920'47,"0"0"-456"-47,0 0-7 16,0 0-65-1,0 0-568-15,-37-34-224 0,24 28-79 0,0 4-9 16,-1 2 280-16,2 0-216 0,-2 0-224 16,-4 4-272-16,-5 19-80 31,1 9-8-31,-7 11-16 31,1 8 24-31,9 0 0 0,6 2 0 0,8-5-88 16,5-6-8-16,0-8 88 15,0-6-72-15,13-6 64 0,3-6-64 16,3-5-80-16,7-7-264 15,-1-4-176-15,4 0 48 16,1-15 47-16,-1-9-223 0,0 0-312 16,-6-2 56-16,-4 6 320 0,-7 4 464 15,-7 7 200-15,-2 8 56 16,0 1 256-16,-1 0-136 0,4 0-64 15,5 6 352-15,1 2-96 16,-1-2-160-16,2-4-104 0,5-2-32 31,-4 0 104-31,2-6 240 16,-1-12 32-16,-4-2-160 0,-4-2-64 31,-7-2-32-31,0 3-144 0,-23 6-48 0,-6 5-1032 0,0 5-1704 16</inkml:trace>
  <inkml:trace contextRef="#ctx0" brushRef="#br0" timeOffset="45905">18778 4018 544 0,'0'0'528'16,"0"0"616"-16,16 15 112 0,-8 3-224 0,-3 3-135 16,1 4-225-16,1-3-280 15,-2-1 96 1,-2-4-192-16,-1-7-128 0,-1-5-104 0,4-2 40 15,-5-3 176-15,0 0 272 16,0 0 200-16,0-6 65 0,0-8-457 16,2-6-360-1,4-2-176-15,-1 0 56 0,5 2-40 0,-2 6 48 16,3 5 8-16,-1 5 0 0,-1 4-40 15,-1 0-9-15,4 2 65 16,1 11 72-16,-2 0-56 16,-1 2 72-1,-2-1 8-15,-2-5 0 16,-1-2 40-16,0-5-48 0,-3-2-264 15,2 0 16 1,4-11 80-16,4-10 160 0,-1-9-296 0,8-2-704 16,-1 4 480-16,2 3 376 15,-4 9 48-15,-2 8 96 31,-1 6 8-31,-1 2 0 0,2 0 80 16,-1 2 56-16,2 9 104 16,1-3-136-16,-3-1-56 0,-1-1-40 15,0-2 8-15,-1-2 40 16,-6 1-56-1,1-3-64 1,-2 0-24-16,-3 0 88 0,-1 0 0 0,0-13 248 16,0 0-96-16,0-2-56 15,0 2 40 1,0 2 272-16,0 5 32 0,-1 2 136 15,-3 4 41 1,-2 0-177-16,4 0-384 16,-1 0-56-1,3 0-232-15,0 6-48 0,0 3 23 0,0 0 25 0,0 1 0 16,0-2-56-16,0-1 72 0,0-1 120 15,0-1 88-15,0-1-40 16,0 2 48 0,0 1-16-16,0-1 8 0,0 1 8 0,5 3 8 15,-3 1 8-15,2-1-16 16,1-1 8-16,-3 0 0 0,3-3 0 15,-5-2-8-15,1-4-56 32,3 0-104-32,0 0-72 0,0-15 232 0,5-4-16 0,3-6-120 15,-1 1-488-15,2 7 160 0,-5 4 264 31,3 9 128-15,-1 4 72-16,-4 0 8 0,4 0 112 16,-2 10 48-16,-3 4 8 0,1-2 32 31,1-1-48-31,-2-3-104 15,1-3 8-15,2-3-64 0,4-2 0 16,4 0-208 0,0-5 88-16,3-9 40 15,2-1 24 1,-1 2-280-16,-4 0 152 0,-5 5 112 0,-8 5 72 15,1 1 0-15,-4 2 328 16,0-2 360-16,0 2 56 16,0 0-40-16,0 0-232 31,0 0-119-31,-4 0-89 15,-4 0-176-15,-3 0-88 16,-4 2-72 0,-1 7-32-16,-3 8-72 15,6 2 23-15,2 2 41 31,4-1-72-31,7-3-24 0,0 0 88 32,0-3 8-32,5-5 32 0,6 0-248 0,2-5-112 0,2-4-24 15,-2 0 96-15,4 0 184 16,-2-19 112-16,4 0 8 16,-2-3-16-1,-3-1 64-15,-3 8 16 0,-3 2 176 0,-8 7 296 16,2 4 104-16,-2 2-96 0,0 0-128 15,0 0-160-15,0 0-192 47,0 0-144-47,0 2 0 0,3 4 144 16,-1-2 56-16,3 1-56 0,-5-5-8 15,5 0-480-15,1 0-208 16,-1 0 40-16,1-7 416 0,6-5 88 16,-4 5-240-16,-2-2 160 15,-1 9 96 1,-2 0 16-16,2 0 120 15,-2 7 152 1,2 8 80-16,0 4-128 16,-3-2-16-16,3-2-88 15,-2-5-264-15,-3-5-368 0,0-3-321 16,0-2 457-1,0 0 200 1,0-4-1128-16,0-7 632 0,0-4 280 16,0 4 512-16,0-1 464 46,0 1-48-46,16 1-56 0,2 1-152 16,6-4-48-16,2 2-48 16,-2 0-8-16,2-1 224 15,-8 2-240-15,-1-6-88 0,-5 4-624 31,-6 0-1384-31</inkml:trace>
  <inkml:trace contextRef="#ctx0" brushRef="#br0" timeOffset="46109">19800 3812 624 0,'0'0'672'15,"0"0"272"1,0 38 744-16,0-16-351 0,0 5-433 16,0 0-344-16,0 3-232 15,0 0-192-15,10-2-80 16,-4-4-56-16,4-1 8 0,-2-8-8 0,5-6-176 47,2-7-1096-47,-4-2-1393 15</inkml:trace>
  <inkml:trace contextRef="#ctx0" brushRef="#br0" timeOffset="46505">20021 3989 2800 0,'0'0'328'0,"0"0"-320"0,0 0 176 16,0 0 328-16,67 19 745 0,-50-19-1001 31,-9 0 96-31,1 0-24 0,-3-5-40 0,-3-12-72 15,-3-2-216-15,0-6-112 0,0 1-408 63,-11 5-368-63,-7 6 511 0,0 11 377 15,-3 2 257-15,-1 22-249 0,-2 14 288 32,6 8 320-17,5 5-112 1,11-6-256-16,2-4-136 0,0-9-112 15,10-10 64-15,11-10-64 16,5-10-56-16,3 0-96 0,27-40-240 16,4-25-1521-16,-2-6-799 0</inkml:trace>
  <inkml:trace contextRef="#ctx0" brushRef="#br0" timeOffset="46834">20331 3826 4216 0,'0'0'2577'15,"0"0"-2417"1,0 0 72-16,-6 78-232 31,6-51 0-31,0-8-8 16,0 0 8-16,0-10-8 0,0-3 0 15,0-6-280-15,0 0-432 16,0-6 272-16,2-20 320 0,2-12-528 16,-4-7-1001-16,0-10-39 15,0 1 984 1,-6 3 368-16,-7 11 344 0,2 12 1512 0,3 11 440 15,0 8-71-15,4 7-537 16,1 2-592-16,3 0-752 0,0 2-88 16,0 13-176-16,0 7 176 15,0 5 88-15,0 6 152 16,3 5 192-1,9 4 96-15,-4 1 184 0,0-4 73 16,3-3-241 0,0-6-216-16,2-5-144 0,5-8-88 15,5-6-8-15,1-9-48 0,24-6-648 16,-6-17-1249-16,-4-5-4968 0</inkml:trace>
  <inkml:trace contextRef="#ctx0" brushRef="#br0" timeOffset="69370">18809 6237 3952 0,'0'0'2377'16,"0"0"-1257"-16,0 0 512 0,0 0-31 0,0 0-417 31,0 0-544-31,0 0-368 0,0 0-272 0,0 4-40 16,0 5-240-1,9 7 96-15,9 6 184 16,1 5 0-1,4 3 56-15,-4 0 8 0,-2-4-8 0,0-4-48 16,-1-4 48-16,-3-4-56 16,-1-6 0-16,-1-6 0 15,0-2 0 1,2 0 72-16,3-12 16 15,4-14 8-15,2-8 48 0,-1-10-144 16,5-2-56-16,5-5-32 16,3 3-32-16,1 2 112 31,-2 6-64-31,-6 8 8 0,-8 8 64 15,-7 9 0-15,-4 8 0 16,-5 3 0-16,-1 2 0 0,-2 2 0 31,0 0 8-31,0 0 0 0,0 0-8 0,0-2-472 0,-2-4-1200 16,-8-3-2937-16</inkml:trace>
  <inkml:trace contextRef="#ctx0" brushRef="#br0" timeOffset="70934">19054 6156 1432 0,'0'0'2656'0,"0"0"-1295"16,0 0 463-16,0 0 433 0,-5 0-537 16,5 2-656-16,-1-2-232 15,1 0-64-15,0 0-7 16,0 0-249-16,0 2-296 0,0-2-216 15,0 0 0-15,0 2-96 16,0 0-72-16,0 2-40 0,0 2-48 31,6 6 40-15,5 4 216-16,6 2 0 0,2 5-8 15,4-4 8-15,-4 3 0 0,4-1 8 16,-1-2 8-16,-6 0-8 16,-1-6 48-1,1 0-56-15,3-9-689 0,-4-4-1399 16,-4 0-3369-16</inkml:trace>
  <inkml:trace contextRef="#ctx0" brushRef="#br0" timeOffset="77784">16301 9457 5569 0,'0'0'1600'0,"0"0"-1296"15,0 0 8-15,-99-21 1008 16,68 21 9-16,2 0-505 0,2 25-720 0,3 14-32 15,1 18 88 1,2 12 72-16,5 8-184 0,5 2 48 16,9-3 32-1,2-10 0-15,0-14-64 16,0-14-64-16,8-12-64 15,3-9-40-15,6-9 88 0,-3-8 16 16,7 0 8 0,3-27 104-16,5-12 40 0,5-16-80 15,-3-5-72-15,0-4-8 16,-6 2 0-16,-7 7 8 31,-10 10 48-31,-8 8 184 0,0 10 232 0,-1 6-8 0,-17 9-232 16,-5 4-224-16,-1 8-208 15,3 0-504 1,-10 14-312-1,12 10-1368-15,4-2-2546 0</inkml:trace>
  <inkml:trace contextRef="#ctx0" brushRef="#br0" timeOffset="78061">16393 9842 408 0,'0'0'4000'31,"0"0"-3487"-31,0 0-121 0,0 0 864 16,0 0-40-16,9 134-328 15,-9-77-368-15,0 7-159 0,0 2-113 16,0 0-64-1,0-4-128 1,0-8-48 0,0-12-8-16,0-12 0 0,0-2-560 0,0-9-873 0,0-10-1503 15</inkml:trace>
  <inkml:trace contextRef="#ctx0" brushRef="#br0" timeOffset="78369">16436 9782 1192 0,'0'0'1280'0,"0"0"-1176"16,0 0 208-16,0 0 160 15,0 0-32-15,0 0-16 0,99-37-96 16,-86 44 121-16,0 7 223 31,-4 2 96-31,-2 2 0 16,-7 2-112-16,0-1-32 0,0 2-24 0,0 1-143 15,-12-2-137-15,-5 2-200 16,-3 0-120-16,-12 0-1113 0,9-6-1383 16,1-3-3113-1</inkml:trace>
  <inkml:trace contextRef="#ctx0" brushRef="#br0" timeOffset="78831">16635 9878 600 0,'0'0'1488'16,"0"0"-584"-16,0 0 296 15,0 0 9-15,0 0-177 16,0 0-72-16,124-12-224 0,-96-8-112 16,2-2-136-16,-5-4-247 15,0-1-169-15,-5 1 0 0,-7 3-64 16,-7 1 0-1,-6 3 96-15,0 2-8 0,-14 2-96 32,-9 3-16-32,2 8 16 0,-5 4 0 15,4 0 104 1,-1 10-104-16,4 14 8 0,-2 7 112 0,3 1 88 15,3 4-136-15,6-1 96 16,5 1 104-16,4-1-16 16,0-3 16-1,0-3-80-15,8-6-56 0,5-5-32 16,4-4-96-16,-1-1 0 15,3-10-8-15,4-3-416 0,17-12-736 16,-4-13-929-16,-4-7-3288 16</inkml:trace>
  <inkml:trace contextRef="#ctx0" brushRef="#br0" timeOffset="79222">17035 9732 4689 0,'0'0'2048'15,"0"0"-1632"1,0 0 104-16,0 0 728 0,-8 112-623 0,5-74-265 16,-3 0-152-16,1-4-88 15,-3-4-112-15,3-10 56 31,3-6-16-31,-1-10 8 0,3-4 24 16,0 0 72-16,0-4-136 16,0-15-16-16,0-12-432 0,18-7-16 15,1-2-17-15,7-2 25 16,1 4 192-16,-2 5 104 15,-1 8 48 1,-5 6 96-16,-3 10 184 0,-4 5 80 16,-4 4-48-16,3 0 32 15,-6 8 297-15,5 7 159 0,-2 6-72 16,-3 1-288-1,1-1-344 1,5 0-200-16,1-5-1256 0,-4-8-2849 31</inkml:trace>
  <inkml:trace contextRef="#ctx0" brushRef="#br0" timeOffset="80178">17807 9351 5097 0,'0'0'4184'0,"0"0"-3591"16,0 0-497 0,0 0 784-16,0 124 456 15,0-56-280-15,-3 6-456 16,-3 1-335-16,1-11-113 0,2-8-136 15,-1-10-16-15,3-8-88 16,1-10-425-16,0-8-311 16,-4-8-512-16,4-8-833 0,-3-4-1103 15</inkml:trace>
  <inkml:trace contextRef="#ctx0" brushRef="#br0" timeOffset="80730">17767 9297 1256 0,'0'0'2632'0,"0"0"-2008"0,0 0 289 0,0 0 71 0,0 0-120 15,0 0-200 1,0 0-88-16,136-21-184 16,-112 27-64-1,0 12-15-15,-6 5-17 0,-2 3 208 0,-6 8-8 16,-10 2 0-16,0 6-8 15,0 0-168-15,-20 2-32 0,-4-4-128 32,-5-1-16-32,-3-7-56 15,-1-7-88-15,-2-7-248 0,6-8-32 16,9-6 80-16,3-4 16 15,10 0-16-15,7 0-112 0,0-8-328 16,13-3 256 0,15-2 200-1,4 1 128-15,3 3 56 0,4 0 16 16,-5 3 80-16,-2 4 16 15,-3 2-32 1,-11 0-72-16,-2 0-8 0,-4 8 8 0,-9 10 176 16,-3 7 224-16,0 5 160 31,-7 6-48-31,-12 3-192 15,-10 6-168-15,2-5-16 0,2-8-88 16,11-8-56-16,2-12-392 0,12-12-760 16,0-10-1017-16,13-20-175 15,8-4-929-15</inkml:trace>
  <inkml:trace contextRef="#ctx0" brushRef="#br0" timeOffset="81125">18156 9647 2680 0,'0'0'1592'15,"0"0"393"-15,0 0-505 0,0 0-80 0,3 137-215 31,-3-101-633-31,0-8-376 16,8-7-176-16,4-8-16 0,1-7-136 16,4-6-192-1,6 0 96-15,0-16 112 0,1-6 0 0,2-4 16 16,-5 2-40-16,-4 4 40 31,-5 6 112-15,-6 8 8-16,-1 4 0 0,-5 2 280 0,0 0 136 15,0 6-136-15,0 12-224 16,0 3-48-16,0 4-8 0,7-1-16 15,5-4-64 1,5-6 0 0,2-4 80-16,2-8-8 0,2-2 8 15,-4 0-8-15,4-12 8 16,-1-12 8-16,-2-3-8 0,-7-3 8 15,-7 2 56-15,-6 1 40 0,0 3-104 16,-21 1-104 0,-8 10-544-1,-11 4-617-15,6 7-799 16,11 0-2937-16</inkml:trace>
  <inkml:trace contextRef="#ctx0" brushRef="#br0" timeOffset="81388">18718 9242 2632 0,'0'0'3969'16,"0"0"-3569"-1,0 0-112-15,0 0 520 16,0 0 168-16,0 0 65 15,3 134-457-15,-3-78-64 0,0 7-176 16,0 3 112 0,0 3 184-16,0-3-256 0,0-6-176 0,0-9-80 15,0-6-32-15,0-11-96 31,0-10-160-31,0-12-504 16,0-12-824-16,0 0-1273 0,0-14-2344 0</inkml:trace>
  <inkml:trace contextRef="#ctx0" brushRef="#br0" timeOffset="81719">18918 9489 2720 0,'0'0'2473'0,"0"0"-1953"0,0 0-72 16,0 0 176-16,0 0-56 16,0 0-208-16,-59 114-152 15,41-84-128 1,-3 1-72-16,3-5 64 0,4-5-72 0,2-2 88 15,7-6 0-15,5 0 168 0,0-3-96 32,0-1 120-17,12 2 88-15,4 1 25 0,2-3 71 0,1 4-136 16,4-1-16-16,1 0-112 15,-2 2-96-15,3-3-104 0,10-2-96 16,-7-3-984 0,-4-6-1881-16</inkml:trace>
  <inkml:trace contextRef="#ctx0" brushRef="#br0" timeOffset="82062">19485 9236 6937 0,'0'0'1312'16,"0"0"-584"-16,0 0 617 15,0 0-257-15,7 140-184 16,-7-82-432-1,0 5-280-15,-2 1-48 16,-3-6-88-16,5-4-56 16,0-7-8-16,0-9-192 15,0-10-440 1,0-14-576-16,2-7-673 0,1-7-2655 15</inkml:trace>
  <inkml:trace contextRef="#ctx0" brushRef="#br0" timeOffset="82307">19498 9336 4000 0,'0'0'1761'0,"0"0"-585"0,0 0 312 0,0 0-463 0,0 0-457 16,120-49-360-1,-98 46-208-15,-1 3-168 16,-1 0-585-1,-4 0-271-15,-5 13-728 0,-4-2-1089 0</inkml:trace>
  <inkml:trace contextRef="#ctx0" brushRef="#br0" timeOffset="82557">19471 9796 4512 0,'0'0'233'15,"0"0"439"-15,0 0 80 0,0 0 328 16,0 0-288-16,124-12-288 16,-95-1-320-1,-1 4-184-15,-11 1-328 0,-5 6-504 0,-12 2-944 31,0 6-593-31,0 7 489 0</inkml:trace>
  <inkml:trace contextRef="#ctx0" brushRef="#br0" timeOffset="82697">19532 9967 4841 0,'0'0'920'16,"0"0"-160"-16,0 0-16 0,0 0-72 15,121-39-352-15,-74 9-320 16,-15 4-680-16,-3 2-2056 15</inkml:trace>
  <inkml:trace contextRef="#ctx0" brushRef="#br0" timeOffset="82908">19803 9677 5145 0,'0'0'1000'0,"0"0"288"15,0 0-144 1,0 0-279-16,0 0-265 0,115 55-344 0,-92-35-48 15,-2-1-144-15,-2 0-64 16,-3-4-168-16,-3 0-384 0,-2-11-1001 31,-9-2-1143-31,-2-2-2321 0</inkml:trace>
  <inkml:trace contextRef="#ctx0" brushRef="#br0" timeOffset="83113">19970 9579 592 0,'0'0'4969'0,"0"0"-4249"16,0 0 256-16,0 0 184 0,0 0-256 16,0 0 81-1,-83 130-265-15,54-87-400 0,5-3-168 16,-2-2-72-1,4-8-80-15,4-8-240 16,7-8-664-16,4-10-465 0,7-4-551 0,0 0-2601 16</inkml:trace>
  <inkml:trace contextRef="#ctx0" brushRef="#br0" timeOffset="83640">20210 9539 928 0,'0'0'1288'0,"0"0"-64"0,0 0-184 0,0 0 289 16,0 0 127-16,0 0-104 15,0 0-151-15,-13 16-641 0,-4 2-88 32,-3 3 136-32,3 4-304 15,-1 3-216-15,3 0 32 0,4 4-64 16,6-2-56-16,2 0 0 0,3-1 0 15,0-7-16 1,3-5-56 0,12-4 64-16,2-7-48 0,4-6-40 15,2 0-136-15,4-4-208 16,-4-18-152-16,0-5-384 0,-4-1-41 31,-6-2 209-31,-2 2 368 0,-4 5 240 0,-7 2 200 0,0 8 200 16,0 2 368-1,0 7 456-15,0 4-103 16,0 0 63-16,-7 0-304 15,2 0-256-15,5 0-208 0,0 8-136 16,0 5-72-16,0 4 8 16,0 5 136-16,12 1-72 15,-1-4-72 1,4 2-8-16,-3-3-336 15,8-8-888-15,-4-4-1393 0,-3-6-3032 16</inkml:trace>
  <inkml:trace contextRef="#ctx0" brushRef="#br0" timeOffset="84278">20404 9555 2472 0,'0'0'5313'0,"0"0"-4593"0,0 0-360 15,0 0 569 17,0 0-177-32,0 0-456 0,18 120 8 0,-18-92-144 0,0-3-144 15,0-5-8-15,0-6 96 16,0-5-40-16,0-7-8 15,0-2-56 1,0 0 0-16,0-2-336 0,0-13-416 16,5-8-168-16,1-3 215 15,10-4 161-15,1 2 288 16,0 5 232-16,1 0 24 15,0 7 176-15,-4 6 168 0,-2 4 168 16,-3 4-151 0,-2 2 7-16,-2 0 96 15,-2 14 96 1,2 10 112-16,-2 4-184 0,-3 6-104 0,2 0-232 15,-2-2-48-15,1-5-56 16,2-7-48-16,-3-8 0 0,0-8 24 31,2-4 32-31,-2 0-56 16,2 0-48-16,2-18-184 15,3-8-232-15,3-8-288 0,3-3-304 16,3-3 79-16,3 4 249 16,-3 4 344-1,2 6 168-15,-2 10 216 16,-5 6 32-16,-2 6 200 0,-5 4 184 15,3 0 184-15,-2 0 17 16,1 6-25 0,2 6-128-16,2 6-112 0,1 0 24 15,2 3-48-15,-2-2-184 0,2 1-56 16,-3-2-88-1,-2-2-8-15,-8 7-520 16,0-8-816-16,0-2-1593 16</inkml:trace>
  <inkml:trace contextRef="#ctx0" brushRef="#br0" timeOffset="160906">16045 11360 5601 0,'0'0'3040'15,"0"0"-1463"-15,0 0-241 0,0 0-288 16,0 0-168-16,0 0-207 15,-121 17-497-15,97 18-176 16,5 3-56-16,3 6-64 16,11-3-9-16,5-3 57 15,0-6-32 1,11-2 32-16,10-6 8 0,10-3 16 0,-1-2 0 15,6-4-48-15,1-2-8 16,-5 1 32-16,-6-2 64 16,-5 4-88-1,-13 2 96-15,-8 5 0 16,0 9 352-16,-8 2 153 0,-18 1-217 15,-3-1-288-15,-1-7-569 16,5-10-1471-16,9-13-2985 0</inkml:trace>
  <inkml:trace contextRef="#ctx0" brushRef="#br0" timeOffset="161060">16091 11703 4600 0,'0'0'1961'16,"0"0"-1001"-1,0 0 184-15,0 0-624 16,116-66-287-16,-79 47-233 16,7-2-897-16,-12 0-1199 0,-5 5-2041 15</inkml:trace>
  <inkml:trace contextRef="#ctx0" brushRef="#br0" timeOffset="162317">16281 11462 5145 0,'0'0'2256'0,"0"0"-1024"0,0 0-335 16,0 0-65-16,-5 122 144 15,5-58 32 1,0 0-320-16,0-1-352 16,0-11-208-16,13-12-128 15,0-10-64-15,5-12 16 0,0-12-464 16,0-6-256-16,1-6-8 15,0-24-48-15,1-8-24 0,-3-6-145 32,3 0 249-17,-7 6 688-15,-2 10 56 0,-5 10 728 16,-2 10 313-16,-4 6 31 0,0 2-248 15,0 0-360-15,0 13-208 16,3 8 136-16,3 3-64 16,6 1-192-1,1-4-136-15,8-7 0 16,-2-6-368-16,5-8-208 0,0-2-184 15,-1-22-136-15,-4-4 24 16,-2-4 119-16,-3 5 353 16,-6 8 224-16,-1 8 176 0,-4 9 136 15,-2 2 8 1,3 0-56-16,-1 4 432 15,2 5 153-15,1-1-337 16,1-2-208-16,6-4-128 0,3-2-56 16,3 0-120-16,7 0-8 0,1-14-80 15,-1-3-24 1,-3 4-41-1,-4-2 41-15,-3 6 56 0,-9 1 232 16,-5-1 48-16,-2 1 664 16,0 1 113-16,-9-1-33 0,-7 1-72 15,2 7-120 1,-6 0-240-16,6 5-296 15,-1 18-64-15,7 7-128 16,5 4 56-16,3 0 16 16,0-6 8-16,3-5-32 15,12-12-88 1,1-6-168-16,2-5-136 15,3-12-40-15,0-22-136 0,0-10-561 16,-2-12-375-16,-1-7-48 16,-2 1 656-1,-5 2 407-15,-3 8 569 0,-4 14 528 0,-4 14 977 16,0 12 631-16,0 8-119 0,0 4-729 15,0 0-680-15,0 19-376 16,0 11-232 0,0 11 0-16,0 3 0 15,14 0 0-15,9-2 0 16,1-6-8-16,5-4-64 0,3-7-64 15,-6-10-112 1,3-2-32-16,-5-9-144 0,1-4-24 16,0 0-16-16,-5-13-8 15,-2-8-40-15,-2-7-17 16,-8-4 9-1,-5-1 104-15,-3 3 160 16,0 6 256-16,-11 8 480 0,-7 8 72 0,0 8 40 16,4 0-127-1,-4 18-209-15,10 10-24 16,0 4-16-16,5 1-88 15,3-1-32-15,0-4-48 0,0-7-48 16,0-6-8-16,14-8-96 16,-3-7-368-16,9 0-280 0,-1-2 23 31,1-13-71-31,1-4 16 15,-4 3 344-15,-4 4 440 16,-1 3 24-16,-6 5 424 0,-4 2 272 31,-2 2 296-31,0 0-55 0,0 0-265 0,0 11-184 0,0 3-40 16,0 3-168-1,4-4-248-15,3-4-56 16,4-7-400 0,5-2-232-16,4 0 184 0,-1-17 160 0,1 2 184 15,-1 2 96-15,-3 5-72 16,2 8 40-16,-10 0 40 15,3 2 152 1,-1 13-48-16,-4-2-104 16,4 6-32-16,-2-7-1025 0,-6-7-2119 15</inkml:trace>
  <inkml:trace contextRef="#ctx0" brushRef="#br0" timeOffset="162487">17620 11546 8129 0,'0'0'1633'0,"0"0"-953"0,0 0-88 31,0 0-280-31,0 0-312 16,0 0-32-16,147-60-888 16,-110 50-985-16,-9 2-2312 0</inkml:trace>
  <inkml:trace contextRef="#ctx0" brushRef="#br0" timeOffset="162650">17780 11374 5553 0,'0'0'2240'31,"0"0"-191"-31,0 0-1017 0,0 0-360 16,0 0-280-16,-37 148-32 0,37-97-104 15,3-4-40-15,13-6-80 0,-5-11-56 16,2-11-64-16,5-10-16 16,-2-9-56-1,10-10-432 1,16-55-528-16,-5 7-1465 0,-1-2-4384 15</inkml:trace>
  <inkml:trace contextRef="#ctx0" brushRef="#br0" timeOffset="163214">18117 11075 6969 0,'0'0'1696'0,"0"0"-1496"16,0 0-64-16,0 0 176 31,0 0-23-31,0 0-289 0,0 0-80 16,126-32-441-16,-114 32-183 15,-4 0 128-15,-5 0 256 0,-3 2 320 16,0 14 632-16,0 6 296 0,-3 8-127 15,-4 6-1 1,2 6-128 0,5 7-160-1,0 1-200-15,0 0-176 0,0-2-72 0,0-4-56 16,2-8-8-16,0-12-80 0,-1-7-48 15,-1-10-48-15,0-7 176 16,0 0 224 0,0 0 88-16,-5 0 176 15,-1-7 272-15,6-4-151 0,0 3-281 16,0-4-224-16,18-2-104 15,4-2 8-15,6 0 0 16,-2-2-8-16,3 0-552 0,-5 1-345 31,-1 4-375-31,-6 1-592 16,4-8-617-16,-5 1-520 0,-3 0-887 15</inkml:trace>
  <inkml:trace contextRef="#ctx0" brushRef="#br0" timeOffset="163416">18524 11129 432 0,'0'0'5337'31,"0"0"-3569"-16,0 0 185-15,0 0-201 0,0 0-736 0,0 0-376 16,13 32 112-16,-3-4 209 0,-2 8-337 16,3 5-360-16,-1 1-64 15,-2 0-104-15,3-2-88 16,-6-6 0-1,2-8-8-15,-6-8-296 0,3-8-560 16,-4-10-529-16,0-10-247 16,0-18-769-16,0-4-2063 15</inkml:trace>
  <inkml:trace contextRef="#ctx0" brushRef="#br0" timeOffset="163674">18571 11138 3504 0,'0'0'2585'0,"0"0"-1057"0,0 0-336 0,0 0-583 15,0 0-1-15,0 0-136 0,0 0-216 16,108-21-168-16,-82 25 8 31,0 11 112-31,-3-2 144 16,-6 6-56-16,-5 0 48 0,-6 2 96 31,-6 3-72-31,0-1-72 0,0 5-96 31,-16 2-8-31,-13 4-192 0,-5 3-40 0,-6-3-968 31,-4 0-1024-31,7-10-921 0,10-12-4280 16</inkml:trace>
  <inkml:trace contextRef="#ctx0" brushRef="#br0" timeOffset="164949">16160 12619 3240 0,'0'0'2617'0,"0"0"-1945"16,0 0 664-16,5 140 104 0,-5-67-367 31,0 9-73-31,0-2-240 0,-5-6-88 16,-6-16-416-16,4-15-256 0,6-18-360 15,-3-14-640-15,3-13-800 16,-1-20-1153-16,-1-10-3360 0</inkml:trace>
  <inkml:trace contextRef="#ctx0" brushRef="#br0" timeOffset="165096">16173 12789 1528 0,'0'0'2872'0,"0"0"-1727"0,0 0 351 0,29 128-48 31,-18-87-495-31,-1-7-561 15,8-6-392-15,0-8-1161 0,-2-13-1567 16</inkml:trace>
  <inkml:trace contextRef="#ctx0" brushRef="#br0" timeOffset="165326">16336 12787 7521 0,'0'0'1448'0,"0"0"-1104"0,0 0 281 16,-22 119 111-16,13-71-192 31,3 0-392-31,-2-3-152 16,6-8-200-16,1-6-384 0,-4-18-705 15,5-7-1047-15,-2-6-1985 0</inkml:trace>
  <inkml:trace contextRef="#ctx0" brushRef="#br0" timeOffset="165468">16378 12725 4536 0,'0'0'2689'0,"0"0"-1881"0,0 0 593 0,0 0 295 16,16 124-328 0,-9-67-560-16,4-1-416 15,2-3-392 1,8-12-440-16,10-14-944 0,-2-12-1529 0,-5-15-3072 15</inkml:trace>
  <inkml:trace contextRef="#ctx0" brushRef="#br0" timeOffset="165722">16588 12992 3792 0,'0'0'2969'0,"0"0"-2137"16,0 0 368-16,0 0-239 0,11 119-417 16,12-113-264-1,8-6-104 1,3-2-24-16,3-27 32 15,-7-5-56-15,-1-3-128 0,-14 0 8 16,-15 7 0-16,0 10 8 16,-26 12-16-16,-13 8-352 15,-11 6-496-15,-8 22-665 0,15-4-487 16,10-8-921-1</inkml:trace>
  <inkml:trace contextRef="#ctx0" brushRef="#br0" timeOffset="166117">16837 12553 968 0,'0'0'1640'16,"0"0"344"-16,0 0-119 0,39 132-281 15,-33-75-207 1,-1 1-409-16,-5-5-224 0,3-8-344 0,-3-13-264 15,2-13-136-15,-1-6 0 32,1-11-136-32,1-2-168 15,4 0-304-15,4-6 112 0,5-10 344 16,5 2-16-16,3 0 40 15,4 4 64-15,-4 8 16 0,-1 2 48 16,-4 0 80-16,-1 2 104 31,-7 10 88-31,-3 6 168 16,-6 2 56-16,-2 2-64 0,0 4-120 0,-21 2-208 15,-5 0-104-15,-21 0-896 16,5-7-1153-16,8-10-2416 16</inkml:trace>
  <inkml:trace contextRef="#ctx0" brushRef="#br0" timeOffset="166385">17174 12834 1432 0,'0'0'2680'16,"0"0"-2055"-16,0 0 455 0,0 0 80 15,0 0-408-15,0 0-224 31,0 0-112-31,0 0-264 16,41 98-40-16,-33-76 32 0,-3 0-96 16,1-2-48-16,-6-1-120 15,0-14-472 1,0-5-1120-16,0 0-2401 0</inkml:trace>
  <inkml:trace contextRef="#ctx0" brushRef="#br0" timeOffset="167310">17134 12441 4184 0,'0'0'2161'0,"0"0"-1641"16,0 0 384-16,0 0 32 0,0 0-151 16,0 0-153-1,13 100-184-15,-2-72 88 0,-4 8 40 16,2 7-192-16,-2 6-64 15,-1 5-24 1,1 3 0 0,-1-5-120-16,-1-8-64 0,1-8-104 0,1-10-8 0,-2-8 8 15,3-6-16-15,-5-6 8 16,-3-2 0-16,2 0-8 15,1-4 8 1,0 3-8-16,-1-3-8 16,-1 0-144-16,1 0-64 0,4 0-40 15,-2 0 64-15,4 0 48 16,-3-5 72-1,1-3 8-15,-1 0 64 0,0 2 8 0,-4 4-8 32,3 1 0-32,-4 1 8 15,0 0 0-15,0 0 8 0,0-3-8 16,1 3-8-16,2-2 8 15,-1 0 0-15,0 0 0 16,-1 0 0-16,-1 2 0 0,3-2 0 31,-3 2 0-31,0 0 0 16,0 0 0-16,0 0 0 0,0 0 0 0,0-2-144 15,4 0-472-15,-1-2-608 16,3 0-9-16,1-8-455 16,-2 4-608-1,-4-2-1961-15</inkml:trace>
  <inkml:trace contextRef="#ctx0" brushRef="#br0" timeOffset="167635">17362 12744 472 0,'0'0'4897'15,"0"0"-4137"-15,0 0-152 16,0 0 560-1,0 0-448-15,0 104-376 16,3-80-200-16,2-4-136 16,0-6-8-16,-1-3-160 0,-2-6-440 15,-2-5-696-15,0 0-720 16,0 0-1153-16</inkml:trace>
  <inkml:trace contextRef="#ctx0" brushRef="#br0" timeOffset="168426">17192 12868 704 0,'0'0'4137'0,"0"0"-3409"0,0 0-384 16,0 0-32-16,0 0-312 15,0 0-8-15,-3 10 8 16,8 8 176-16,4 2 192 0,-1 2 216 15,4 0 128 1,-7-4-192-16,1-2-224 0,-4-6-168 0,-2-1-128 31,0 0-440-31,0-1-1120 16,0-4-2377-1</inkml:trace>
  <inkml:trace contextRef="#ctx0" brushRef="#br0" timeOffset="169350">17153 12347 624 0,'0'0'4032'15,"0"0"-3407"-15,0 0 31 0,0 0 304 31,0 0-408-31,0 0-304 16,0 0-184 0,0 0-56-16,0 47 96 0,0-25 160 0,0 1 152 15,0-3 16-15,5 2 121 16,2-2 143-16,-1 4-112 0,-1-1-168 31,1 8-48-31,4 4-32 16,-2 2-216-16,7 5-48 15,-2 1 16-15,1 1 8 0,1-7-40 16,-2-6-48-16,1-7 0 15,-3-9-8-15,1-4 8 0,-4-7-8 16,3-4-352 0,0 0-104-16,2-6 8 15,0-14-96-15,3-8-360 16,-1-6-49-16,1-6-87 0,-3-5-144 15,-2 3 184-15,-1 6-193 16,-5 12 457-16,-2 11 736 16,-3 13 960-16,0 0 537 15,0 13-849 1,-3 15 24-16,-5 4 448 0,5 2-248 15,-1-2-559-15,4-3-153 0,0-7-56 16,0-7-96-16,0-4-8 16,7-7-8-1,-2-2-160-15,4-2-112 16,3 0 39-16,1 0 97 15,1 0 8-15,2 0 16 0,0-2 112 16,4-7 0 0,-3 0-120-16,1-3-24 0,-2-5-56 0,-3-2-32 31,0 0-48-31,-3 3 80 15,-4 2 64-15,-2 3 144 16,-4 2 96-16,0 3 136 0,0 0 32 16,0 2 72-16,-8-1-152 15,1 3-104-15,-1-3 152 0,-2 5 80 16,-1 0 25-1,0 0 23-15,1 0 56 16,0 3 0-16,1 8 64 16,5 5-112-16,4 4-120 0,0 3-120 15,0-1-72-15,13-1 16 16,5 2-16-1,1-8-40-15,-1 0 48 16,3-6-56-16,2-3 48 0,-1-4 0 16,3-2-56-16,1 0-232 15,7-17-560-15,-10-6-1056 16,-4 1-2897-16</inkml:trace>
  <inkml:trace contextRef="#ctx0" brushRef="#br0" timeOffset="170560">18163 12493 5025 0,'0'0'2976'0,"0"0"-2072"0,0 0-600 16,0 0 265-16,0 0 39 15,0 0-232-15,27 124-168 0,-25-93-72 16,3-5-32-16,-4-7-32 15,-1-4 32-15,0-8 16 16,0-3 8 0,0-4 80-16,0 0 48 0,0 0-24 15,3-18-232-15,5-12-448 16,4-10-256-16,2-6 72 0,6-2 32 15,2 4 320-15,-2 10 168 16,-4 6 112 0,-3 11 112-1,-4 8-40-15,-2 5-16 16,-2 4-56-16,3 0-8 15,-3 0 8-15,6 0 88 16,0 13 48 0,4 4 48-16,-1 4-56 0,2 2-88 0,-1 15-40 15,-2-8-952-15,-3-4-1697 16</inkml:trace>
  <inkml:trace contextRef="#ctx0" brushRef="#br0" timeOffset="171256">18542 12382 6057 0,'0'0'1536'0,"0"0"-1200"15,0 0 184 1,0 131 184-16,2-81-55 0,12-8-337 0,4-8-192 31,1-10-112-31,-2-11 48 0,2-11-8 16,-1-2 24-1,6-17 104-15,2-17 72 0,-2-14-16 16,2-4-160-16,-4-2-64 0,-10 1 48 0,-4 8 120 16,-8 9 264-1,0 8 224 1,-8 7-56-16,-15 11-304 0,-6 9-256 15,-2 1-48-15,2 9-664 16,7 31-840-16,4-4-1257 16,13-1-2992-16</inkml:trace>
  <inkml:trace contextRef="#ctx0" brushRef="#br0" timeOffset="171649">19093 12557 6905 0,'0'0'2881'0,"0"0"-1473"16,0 0 408-16,0 0 105 15,0 0-601-15,0 0-872 0,0 0-368 16,0 4-80-16,3-4-144 31,-3 2-400-31,3 2 120 0,-3-2 80 16,2 0 40-16,-2 0 200 15,0-2 104-15,0 2 0 16,3-2 0-16,-1 0-48 15,3 0-104-15,1 0 56 0,1 0-56 16,2 0-248 0,-4 0 7-16,-2 0 33 0,-3 0 40 15,0 0 296-15,0 0 24 16,0 0 144-16,0 0 288 15,0 0 105-15,0 0-161 0,-3 0-376 16,-8 0-1193 0,-1-8-2888-1</inkml:trace>
  <inkml:trace contextRef="#ctx0" brushRef="#br0" timeOffset="185455">14574 12266 880 0,'0'0'4521'0,"0"0"-3553"15,0 113-368 1,7-51 72-16,4 8-32 15,0-2-272 1,2-1-264-16,2-10-104 0,-2-9-208 0,0-8-312 16,0-8-352-16,-4-11-824 15,-4-12-1337-15</inkml:trace>
  <inkml:trace contextRef="#ctx0" brushRef="#br0" timeOffset="185834">14510 12117 4913 0,'0'0'1680'16,"0"0"-1232"-16,0 0 280 0,0 0 128 0,0 0-312 15,113-23-183-15,-78 21-65 16,-6 2-176 0,-4 0-72-16,-9 4 8 15,-5 15 96-15,-9 13 288 16,-2 11 160-16,0 5-144 15,-18 6-272-15,-5-1-80 16,-1-4-104-16,1-6-400 0,4-9-736 16,8-14-1001-16,4-14-3176 15</inkml:trace>
  <inkml:trace contextRef="#ctx0" brushRef="#br0" timeOffset="186102">14791 12047 1872 0,'0'0'4457'15,"0"0"-3257"-15,0 0-528 0,0 0 368 16,0 0-7-16,0 159-313 16,8-95-304-16,3 3-208 15,0-1-128-15,2-8-80 0,3-6-336 16,10-6-1168-16,0-12-1105 0,-5-13-2464 15</inkml:trace>
  <inkml:trace contextRef="#ctx0" brushRef="#br0" timeOffset="186462">15139 12397 2776 0,'0'0'4217'16,"0"0"-2505"-16,0 0-447 15,0 0-1-15,-119 70-408 0,104-42-200 16,4 2-368-16,11-2-288 15,0-2 0-15,3-2-64 16,13-4-128-16,2-6-136 0,0-3-200 31,1-10-64-31,4-1 16 16,0-1 16-1,-4-24-112-15,0-9-81 0,-1-8-271 0,-3-4-240 16,-7 1 328-16,-5 7 648 16,-3 10 288-16,0 11 1048 0,0 8 496 15,0 9 73 1,0 0-281-16,-6 5-536 15,1 16-624-15,1 7-176 0,4 4-72 16,0 4 16-16,0-1-592 16,15-3-896-16,1-8-1281 15,-3-8-2816-15</inkml:trace>
  <inkml:trace contextRef="#ctx0" brushRef="#br0" timeOffset="186665">15277 12456 1192 0,'0'0'2040'0,"0"0"-119"0,0 0-385 16,0 0-616-16,0 0-800 15,122-96-120-15,-99 66-2128 16,0 2-3001-16</inkml:trace>
  <inkml:trace contextRef="#ctx0" brushRef="#br0" timeOffset="186860">15369 12240 3816 0,'0'0'2193'32,"0"0"-1209"-32,0 0 320 15,0 0-248-15,0 140-439 0,3-98-305 16,10-1-184-16,3-5-128 0,2-6 0 15,0-8-544-15,3-10-833 16,-2-6-1399-16,-4-6-2417 0</inkml:trace>
  <inkml:trace contextRef="#ctx0" brushRef="#br0" timeOffset="187160">15530 12004 1376 0,'0'0'6665'0,"0"0"-5032"0,0 0-601 15,0 0-152-15,0 0-320 16,-5 118-200 0,10-72-232-16,13 6-120 0,1 3 8 0,1 0-16 31,2 3-88-31,-5-1 80 15,-1-5 8 1,-7-6-80-16,3-4-144 0,-4-4-32 0,-5-6 96 16,2-7-8-16,-5-6 80 15,0-6 32-15,0-6 56 0,0-1 104 31,-2-2 176-31,-12 0-48 16,-6-1-104-16,-2-3-128 16,-1 0-176-16,-25 0-552 0,12 0-1152 15,-3 0-3298-15</inkml:trace>
  <inkml:trace contextRef="#ctx0" brushRef="#br0" timeOffset="187580">15404 12380 5665 0,'0'0'1176'16,"0"0"-688"-16,0 0 448 0,0 0-456 15,0 0-248-15,144-120-160 0,-94 96-72 32,-5 10-240-32,-3 8 176 15,-6 6 8-15,-9 0-72 16,-9 18 120-16,-7 6 8 0,-6 2 8 15,-2 6-8 1,-3 0 80-16,0-3-32 0,4-5-48 0,-1-7 0 31,5-9-152-31,0-5-336 16,2-3 72-16,-1-5 160 15,-4-16 192-15,2-7 64 0,-7-2 0 16,0 1 72-16,0 5-72 16,-15 4-112-16,1 2-984 0,4 7-905 15,2 0-2079 1</inkml:trace>
  <inkml:trace contextRef="#ctx0" brushRef="#br0" timeOffset="187803">15844 12202 1856 0,'0'0'2240'0,"0"0"-783"16,0 0 95-16,0 0-424 15,27 114-296-15,-24-85-431 16,5-3-257-16,-1-5-128 16,-4-6-16-16,2-6 8 15,-5-5-8-15,0-4 48 0,0 0 128 16,0 0 272-1,0-11-296-15,0-8-152 16,0-2-280 0,0-3-224-16,0-1-649 0,5 1-679 0,12 5-689 15,14-6-375-15</inkml:trace>
  <inkml:trace contextRef="#ctx0" brushRef="#br0" timeOffset="188235">16057 12214 600 0,'0'0'1408'0,"0"0"208"15,0 0-79-15,0 0-313 0,27 108-208 16,-22-78-184-16,0-2-264 15,0-3-200 1,-4-10-71-16,-1-6-25 16,0-5 128-16,0-4 336 15,0 0 56-15,0-7-400 0,0-10-392 16,-4-10-344-1,4-3-64-15,0-6-216 0,0 2 16 0,11 4-104 16,5 6 199-16,-3 9 329 16,3 6 120-1,-3 7 64-15,0 2 56 16,0 6 128-16,-5 14 216 0,0 6-47 15,-2 2-153-15,-2 1-48 0,0-5-144 16,-2-3 48-16,-2-6-40 16,0-7 48-1,0-7 40-15,0-1 24 16,0 0-128-16,0-22-296 15,0-6-160-15,2-4 199 0,9-4-183 16,5 2 48-16,2 6 128 16,1 6 168-16,-1 10 96 0,0 8 88 31,-2 4 136-31,-3 2 32 15,-2 18 56-15,-1 6-24 16,-7 22-288-16,-3-8-72 0,0-3-1984 0</inkml:trace>
  <inkml:trace contextRef="#ctx0" brushRef="#br0" timeOffset="189736">19739 11377 6345 0,'0'0'2672'0,"0"0"-1967"16,0 0-233-1,0 0-96 1,0 0 216-16,-121 135-272 0,121-101-320 16,0-4-144-1,21-5-40 1,11-8 72-16,8-4 96 0,2-7 8 0,-1-4 8 15,-1-2 0-15,-9 0 8 16,-9 0 0-16,-7 2 0 16,-9 7 48-16,-6 10 352 0,0 9 296 31,-17 8-112-31,-9 6-248 0,-5 0-344 0,2-6-96 0,10-6-776 15,6-9-1600-15,5-14-3130 0</inkml:trace>
  <inkml:trace contextRef="#ctx0" brushRef="#br0" timeOffset="190268">20052 11707 3288 0,'0'0'1264'0,"0"0"497"31,0 0-673-31,0 0-256 0,0 0-160 16,0 0-256-16,0 0-215 15,0 0-65-15,79-14-136 0,-77 5-88 16,-2 2 24-16,0-3 0 16,-5 4-113-16,-10 4-255 15,-2 2 432 1,-4 0 48-16,3 10-40 0,2 7 200 15,3 7 209-15,8-1 127 16,5-1-200-16,0-4-224 16,18-4-120-16,8-8-88 0,4-6-248 15,6 0-248 1,-1-6-177-16,1-16-487 15,-1-4-592-15,-10-3-73 16,-3 5 441-16,-7 7 992 0,-9 7 480 16,-6 7 1440-16,0 3 649 15,0 0-369-15,-5 17-656 0,-1 3-160 31,3-1 33-31,-1 2-529 16,4-3-256-16,0-6-152 0,4-6-120 16,5-6-480-1,8 0-177-15,0-6-231 0,1-13-480 0,1 0-104 16,-6 3 479-16,-1 4 1065 47,-6 8 48-47,-1 4 728 0,1 0-7 15,-6 10 591-15,4 3-48 16,-3 2-296-16,1-3-448 15,4-4-520-15,4-6-64 0,3-2-1064 16,10-14-360-16,-2-13-569 16,-5 4-1079-16</inkml:trace>
  <inkml:trace contextRef="#ctx0" brushRef="#br0" timeOffset="190399">20548 11654 968 0,'0'0'2080'0,"0"0"-544"31,0 0-151-31,0 0-89 0,0 0-744 0,6 26-552 16,1-26-392-16,11 0-1192 15,-2-11-849-15,-2-6-831 0</inkml:trace>
  <inkml:trace contextRef="#ctx0" brushRef="#br0" timeOffset="190496">20548 11654 368 0,'113'-10'2992'0,"-113"25"-1503"0,0-1-89 31,0-1-96-15,0 0-424-16,2-5-544 0,-2-5-336 0,4-3-224 15,-4 0-1152-15,0-1-328 16,0-15-121-16,0-2-1199 0</inkml:trace>
  <inkml:trace contextRef="#ctx0" brushRef="#br0" timeOffset="190997">20709 11486 1032 0,'0'0'1056'16,"0"0"-120"-16,0 0-56 0,0 0-71 15,0 0-393-15,0 0-312 31,0 0-104-31,33 49-496 0,-22-40-249 16,4-3 33-16,2-6 160 16,6 0 400-16,1 0 152 0,-1 0 88 15,-4-6-40-15,4 1-40 0,-7 1 56 16,-2 1-64-1,-6 1 0 1,-1 2 0-16,-2 0-16 0,-5-2-72 16,1 2 32-16,-1 0 56 0,0-2 152 15,0 2 56 1,0 0 56-16,0 0-48 0,0 0-144 0,0 0 600 31,0 0-63-31,0 0-257 16,0 0-80-16,0 0 224 0,0 2 104 15,0-2-272 1,0 0-328-16,0 0-176 0,0 0-456 0,0-2-777 15,0-4-383-15,0 0 768 32,0 4 1024-32,0 2 1472 0,0 0 273 15,0 10-369-15,0 14 152 16,0 8-152-16,-4 4-207 15,4 2-473-15,0-1-432 0,0-7-216 16,0-8-48-16,6-10-432 31,17-12-840-31,-6 0-865 0,0-10-1104 0</inkml:trace>
  <inkml:trace contextRef="#ctx0" brushRef="#br0" timeOffset="191213">21165 11452 4504 0,'0'0'3097'0,"0"0"-2481"16,0 0-88-16,0 0 449 0,0 0-513 15,0 0-304 1,0 0-80-1,53 83-80-15,-40-66-128 0,5 4-344 0,0 3-505 16,-2-7-1319-16,-5-4-2377 16</inkml:trace>
  <inkml:trace contextRef="#ctx0" brushRef="#br0" timeOffset="191383">21354 11466 6489 0,'0'0'1304'0,"0"0"-120"16,0 0 585-16,-58 139-465 31,38-88-480-31,4 3-400 16,-2-1-424-1,10-6-448-15,-1 6-896 0,4-15-977 0,3-14-3832 0</inkml:trace>
  <inkml:trace contextRef="#ctx0" brushRef="#br0" timeOffset="192173">21643 11315 3608 0,'0'0'3321'0,"0"0"-2081"32,0 0 617-32,0 0-65 15,0 0-824 1,0 0-528-16,0 0-352 0,47-17 72 0,-15 2-104 15,0 0-56-15,7-4-232 0,-3 2-488 16,-1-4-400-16,-7 1-632 31,-4-3-801-31,-10 4-624 16,-4 6 1-16</inkml:trace>
  <inkml:trace contextRef="#ctx0" brushRef="#br0" timeOffset="192308">21900 11123 1712 0,'0'0'1864'16,"0"0"-127"-1,0 0-145-15,0 0-112 16,-36 105-311-16,31-61-377 15,0 4-120-15,4 4-256 0,1-2-232 32,0 1-184-32,0-6-280 0,0 2-992 0,0-11-1401 0,0-15-3832 15</inkml:trace>
  <inkml:trace contextRef="#ctx0" brushRef="#br0" timeOffset="192644">21974 11535 6633 0,'0'0'1664'0,"0"0"-1472"16,0 0 312-16,0 0 273 0,0 0 143 16,0 0-368-16,121-65-352 15,-92 41-192-15,-8 4-8 16,-10 2-128-16,-9 4-40 0,-2 4 152 31,0 3-96-31,-18 5-120 16,2 2 184-16,-7 0 32 0,4 0-88 15,0 17 56-15,3 5 48 16,-1 4 112-16,8 4 64 0,1 2 80 15,4 1-16-15,4-6-16 32,0-3-176-32,0-3-48 0,2-12-56 15,11-5-472-15,22-8-624 0,-1-18-641 16,-3-5-2416-16</inkml:trace>
  <inkml:trace contextRef="#ctx0" brushRef="#br0" timeOffset="192888">22286 11374 3992 0,'0'0'2689'0,"0"0"-2009"0,0 0 632 15,0 0 137-15,0 0-673 16,0 0-776-16,0 0-120 16,-42 90-136-1,63-79 16-15,3-4 120 16,-2-1 64-1,-1 2 56-15,-3 3-16 0,-5-2 16 0,-6 1 8 16,-4 3 304-16,-3 2 128 16,0 2 96-16,-15-2-536 0,-7 0-96 31,2-7-1304-31,4-8-2513 0</inkml:trace>
  <inkml:trace contextRef="#ctx0" brushRef="#br0" timeOffset="193079">22392 11420 4640 0,'0'0'1489'0,"0"0"-33"16,0 0-256-16,0 0-423 15,118-48-289-15,-87 34-376 0,-9 1-112 16,-2 2-881-16,-11 3-1199 15,-5 2-3161 1</inkml:trace>
  <inkml:trace contextRef="#ctx0" brushRef="#br0" timeOffset="193274">22434 11360 4456 0,'0'0'1545'0,"0"0"-1001"0,0 0 112 16,-6 122 248-16,6-90-224 15,6-5-472-15,5-10-128 16,2-4-80 0,2-9-512-16,6-6-488 15,0-19-1008-15,-3-7-2081 0</inkml:trace>
  <inkml:trace contextRef="#ctx0" brushRef="#br0" timeOffset="193421">22644 11372 3024 0,'0'0'2753'0,"0"0"-2113"16,0 0 600-16,0 0 240 0,0 0-463 15,0 0-529-15,0 0-312 16,0 116-176-16,0-99-240 16,0-10-656-16,0-7-825 15,0-2-1215-15,0-14-89 16</inkml:trace>
  <inkml:trace contextRef="#ctx0" brushRef="#br0" timeOffset="194062">22644 11372 1064 0,'142'-59'1560'0,"-126"59"-216"16,4 0-175-16,1 7-137 15,-2-1-576 1,-3 2-184-16,-1-2-160 0,-7-3-112 0,-2-1 0 16,-4 3-256-16,-2-1-120 15,0 6 72-15,0 3 128 16,-2 10 176-1,-9 5 128-15,0 0 544 16,-1 0 128-16,6-3-176 0,6-4-184 31,0-5-248-31,0-6-176 16,0-1-16-1,8-7-560-15,7-2-48 0,-1 0-328 0,-3 0-96 16,1-13 224-16,-3 2 535 16,-2-8 273-16,-2-3 0 0,-2-2 305 15,0-4-145 1,0 0 104-16,-3 0-160 0,0 6-32 15,0 6 528-15,0 7 376 0,0 7 400 32,0 2-472-32,0 2-439 0,0 19-137 15,0 7 328-15,0 6 232 0,0 4-336 16,0 4-256-16,0 2-64 15,0 3-176-15,0-2 40 16,4 4-32-16,4-1-48 16,1 2-16-1,1-1 8-15,-7-2 64 16,-1-3-16-16,-2-1-56 0,0-7 8 0,0-6-8 15,0-4-56 1,-10-7-120-16,-6-2 64 0,-3-6 96 16,-6-4 8-1,-2-7-88-15,0 0 48 16,2 0 48-16,3-12 0 15,2-6 40 1,7-6 40-16,5-2 96 0,7-4-96 0,1-6-80 16,1-2-56-16,20-5-176 0,2 3-512 31,8-12-856-16,-2 10-1457-15,-13 10-3608 0</inkml:trace>
  <inkml:trace contextRef="#ctx0" brushRef="#br0" timeOffset="196418">19122 11147 1296 0,'0'0'2304'0,"0"0"-1183"31,0 0 223-31,131-22-304 16,-70 10-304-16,7 0-168 0,1-4-248 15,2-2-168-15,-6 2-144 0,-10-2 0 16,-8 4 0-16,-10 0-8 16,-13 4-56-16,-9 0-152 31,-7-6-424-31,-8 2-672 0,0 1-1337 15</inkml:trace>
  <inkml:trace contextRef="#ctx0" brushRef="#br0" timeOffset="196740">19587 10840 1512 0,'0'0'6129'15,"0"0"-5337"1,0 0-608-16,0 0 593 0,0 0-89 16,0 0-224-16,129 14-184 15,-92-5-176 1,2 1-40-16,-8-1 16 0,-1 4-64 0,-7 0 32 0,-7 2 40 31,-4 1 80-31,-8 0 168 16,-4 2 208-16,0 4 120 0,-13 6-24 15,-12 4-256-15,-6 4-384 16,0 2-56-16,-3-1-1008 0,7-12-1536 15,11-8-3746-15</inkml:trace>
  <inkml:trace contextRef="#ctx0" brushRef="#br0" timeOffset="197548">20180 10604 5817 0,'0'0'2624'15,"0"0"-1744"-15,0 0-47 0,0 0-209 16,0 0-32-16,19 122-104 0,-1-74-112 15,-2 5-144-15,-3-4-48 16,-2 0 48-16,2-9-24 0,-8-6-104 31,1-8-40-31,-2-6-64 16,0-6 0-16,-4-6-216 0,0-4-488 15,0-4-744-15,0 0-1185 32,0-10-4784-32</inkml:trace>
  <inkml:trace contextRef="#ctx0" brushRef="#br0" timeOffset="197924">20210 10547 5153 0,'0'0'1384'0,"0"0"-304"0,0 0 424 16,0 0-623-16,0 0-41 15,136 0-376-15,-105 3-240 16,-4 7-72-16,-4 3 48 0,-5 4 32 0,-6 2 136 31,-7 6 40-31,-5 5 176 16,0 6-152-1,-11 4-71-15,-13 2-105 0,-10 5-160 0,3-7-24 16,0-4-72-16,4-8-64 15,8-10-152-15,4-8-321 0,2-4-335 32,7-6-328-32,6 0-856 0,0-6-2881 15</inkml:trace>
  <inkml:trace contextRef="#ctx0" brushRef="#br0" timeOffset="198542">20496 10744 3272 0,'0'0'4161'0,"0"0"-3185"0,0 0-23 15,0 0 527-15,0 0-336 16,0 0-448-16,0 0-264 16,60 93-168-16,-47-65-120 0,1 0-88 15,-1-5-48 1,0 0-8-16,3-7-56 15,-8-6-136-15,4-4-192 0,-7-6-112 16,1 0-8-16,1-10 136 16,-1-16 56-1,0-10-176-15,-1-11-96 0,3 0 32 0,-1-2-17 31,1 7 217-31,2 12 352 0,-4 10 24 16,1 10 304-16,2 10 89 16,-2 0-33-1,4 12 136-15,-1 10 0 0,1 6 48 0,5 2-136 16,-5 0-232-16,2-3-112 31,0-6-8-31,-1-3-16 0,4-6-64 31,-8-3 8-31,0-7 8 16,0-2 40-16,2 0 0 15,1-4 64 1,-3-17 72-16,3-5-24 0,1-4-40 0,-1-2-120 16,-3 0 56-16,0 8-64 0,-5 6 8 0,1 10 216 15,-4 4 208-15,0 4-71 16,0 0-81-16,0 0-96 15,0 0-184-15,0 0-512 0,-5 10-1185 16,-7 2-2456-16</inkml:trace>
  <inkml:trace contextRef="#ctx0" brushRef="#br0" timeOffset="199954">19417 12674 2800 0,'0'0'1824'15,"0"0"-895"-15,0 0 327 0,0 0 168 16,0 0-464-16,0 0-95 31,0 0-121-31,42-17-48 0,-35 15-136 0,3-2 8 16,-1 2-168-16,4-1-80 15,5-4 32 1,5-1-144-16,6-2 33 15,1 1 71-15,7-6 8 0,-1 3-168 0,4 2-40 16,1-2-8-16,1 4-96 0,1 0 64 31,1 2-56-15,1 2-8-16,-3 0 64 0,0 0-72 15,-3 0 0-15,-5 0 0 0,-7-3 8 16,-1 4 40-16,-7-3-40 0,-4 0 56 16,-4 2 0-16,-3 0-56 31,-4 2 112-31,-4-1 80 15,0 1 96-15,0 2-32 0,0 0-264 16,0-2-24-16,0-3-1272 16,-7 1-1289-16,-4 0-3464 0</inkml:trace>
  <inkml:trace contextRef="#ctx0" brushRef="#br0" timeOffset="201395">20063 12390 5689 0,'0'0'2128'0,"0"0"-391"0,0 0-33 15,0 0-376-15,0 0-608 32,0 0-440-32,31-6-32 15,-12 4 17 1,7 2 39-16,5 0-56 0,8 0-48 0,-5 0 8 15,1 2-64-15,-1 6-72 0,-3 5-16 16,-5-4-48-16,-4 3 8 16,-4-1 40-16,0-1-8 15,-12-3 8-15,1 0-48 0,-2-3 0 31,-1 0 8-31,-4-2 32 16,0-2 40-16,0 2 24 0,0-2 120 16,0 0 104-16,0 2 8 0,0 2-144 15,0-1-128-15,-4 4-64 16,-3 3 0-16,-3 5-8 15,-3 6-8 1,-1 5 8 0,-2 4 8-16,-4 0 88 0,1 0-88 0,4-5 40 15,4-4 24-15,0-4-16 16,4-8-48-1,3-1 40-15,-1-1 16 16,5-5-8-16,-4-2-56 0,4 0-152 16,-3 0-488-16,3 0-624 15,-1 0-617-15,-3 0-1975 16,4-4-4090-1</inkml:trace>
  <inkml:trace contextRef="#ctx0" brushRef="#br0" timeOffset="203493">20690 12264 4753 0,'0'0'992'16,"0"0"-312"0,0 0 672-1,0 0-264-15,0 0-591 0,0 20-57 16,0 1 336-16,0 4 0 15,0 7-288-15,0 7 24 0,0 3-80 16,0 4-56-16,2 2 8 16,7-2-24-16,-1-6-79 31,4-2-73-31,-1-8-32 0,0-4-80 0,-1-7-88 31,-2-7 40-31,-3-7-48 0,0-3-48 0,-4-2-16 0,4 0-80 16,2-9 32-16,4-14 104 15,0-1-192 1,1-4-73-1,2-2 121-15,-3-4 16 0,2-4-88 16,5-4-8-16,-3-4-96 0,-2-6 104 16,-2 0-88-16,-3-3-176 15,-2-1 280 1,-6 4-80-16,0 6-240 15,0 12 128-15,-3 10 200 16,-3 12 200 0,1 10 296-1,2 2-24-15,1 10-96 0,0 20-32 0,2 6 272 16,0 8 72-16,0 4-120 15,0-1-40-15,0-2 24 16,0-7-64-16,4-1-88 16,5-7-120-16,1-7-72 0,0-2 8 15,-1-5-16-15,3-4-144 0,1-4-704 31,8-8-784-31,-4 0-905 16,3 0-2768 0</inkml:trace>
  <inkml:trace contextRef="#ctx0" brushRef="#br0" timeOffset="203782">21050 12450 5145 0,'0'0'1784'0,"0"0"-656"0,0 0 457 16,0 0-369-1,0 0-672-15,-55 121-440 0,55-101-104 0,2-4-256 16,16-6-152-16,3-4 64 0,1-2-40 31,-1-4-40-15,0 0 232-16,-3 2 136 0,-5 0 56 0,-2 2 0 15,-4 2 208-15,-3 2 344 16,0 0 216-16,-4 2-64 0,0 1 64 16,0 0-232-1,-10 3-488 1,-3 0-48-16,-6 2-1288 0,-1-3-1905 15,9-8-3872-15</inkml:trace>
  <inkml:trace contextRef="#ctx0" brushRef="#br0" timeOffset="204143">21249 12589 3952 0,'0'0'2161'0,"0"0"-1241"0,0 0 528 0,0 0-463 15,0 0-185-15,0 0-440 16,0 0-248-16,72-108-112 15,-70 94 0 1,-2-1 0-16,0 6 56 0,-2 1-48 16,-12 2 0-16,1 6 0 15,-5 0 0-15,2 2-8 0,-2 15 152 16,1 8 64-1,4-1 296-15,1 0-32 16,7 0 8-16,5 0-160 16,0-2 56-16,0-1 8 0,13-4-111 15,5-2-105 1,0-4-104-16,5-1-72 0,-2-6-32 0,-4-4-673 15,1 0-679-15,-3-10-832 32,-1-12-1857-32</inkml:trace>
  <inkml:trace contextRef="#ctx0" brushRef="#br0" timeOffset="204403">21249 12589 6625 0,'147'-128'1424'31,"-142"146"-400"-31,-1 8 473 0,1 6-337 16,2 0-376-16,-4 0-160 15,2-2-320-15,0-4-152 16,1-7-48 0,-6-8-24-16,2-5-72 0,-2-6 56 0,0 0 129 31,0 0 207-31,0 0 336 0,0-6 184 0,0-12-480 15,0-7-320 1,0-7-120-16,9-5-160 0,8-5-752 16,0 0-753-16,12-8-607 0,-3 12-2377 15,-3 8-2351-15</inkml:trace>
  <inkml:trace contextRef="#ctx0" brushRef="#br0" timeOffset="204971">21715 12252 8185 0,'0'0'2633'16,"0"0"-1593"-16,0 0 168 0,0 0-520 15,0 0 89-15,0 0-49 16,133-34-464-16,-93 14-208 0,-1-2-56 15,-8 4-336-15,-9 5-272 32,-9 6-249-32,-6 3 121 0,-7 2 248 15,0 2 304-15,0 0 184 16,-12 0 16-16,-2 10 200 0,-4 6 232 15,2 4 200-15,1 6 265 16,1 6 143-16,3 7-176 16,3 0-280-1,3 7-240-15,1-1-120 0,1 0-48 16,0-2-64-16,3-5-72 15,-2-4 16-15,2-10-72 16,-6-6-80-16,3-6-256 0,1-6-40 0,2-4 96 31,0-2 56-31,0 0 8 16,0 0 144-16,0 0 72 0,0 0 16 15,0-4-8-15,11-4 48 16,9 2 112-16,4-2 88 0,8-2-104 16,4 1-64-16,-1-4-48 31,2-3-40-31,2-2-744 0,-5-3-1016 15,-3-7-577-15,-7 7-711 16,-8 1-1946-16</inkml:trace>
  <inkml:trace contextRef="#ctx0" brushRef="#br0" timeOffset="205216">22152 12247 1064 0,'0'0'2528'0,"0"0"113"16,0 0 520-16,0 0-785 15,0 0-688-15,0 0-335 0,0 0-505 16,0 0-344-16,-9 47 256 15,18-15-264 1,2 2-104-16,2 5-112 0,-2-1-144 16,2 0-128-16,3 1 64 15,-3 2-16-15,2-3-56 16,-1-2-240-16,-7-6-672 0,-1-7-776 31,-3-10-561-31,-3-13-495 0,0 0-1553 16,0-17-1808-16</inkml:trace>
  <inkml:trace contextRef="#ctx0" brushRef="#br0" timeOffset="205588">22163 12158 3912 0,'0'0'809'0,"0"0"415"31,0 0-328-31,0 0-16 0,0 0-320 16,131-30-192-16,-102 28-136 15,1 2-120-15,-7 0 216 16,1 2 97-16,-3 12 31 0,-3 0-96 16,-5 4 112-16,-2 2 88 31,2 4-40-31,-8 3-40 0,-2 5-8 0,-3 4 32 15,0 3 161-15,0 6-145 16,-11 1 96-16,-5 0-88 16,-4-2-128-16,-1-4-88 0,2-4-168 15,1-4-144 1,0-6-296-1,1-4-1016-15,-8-10-769 16,6-3-999-16,1-9-4746 0</inkml:trace>
  <inkml:trace contextRef="#ctx0" brushRef="#br0" timeOffset="266850">18576 7858 4304 0,'0'0'3065'16,"0"0"-1745"-16,0 0-63 0,0 0 263 15,0 0-472-15,0 0-456 16,0 0-288-1,0 10-112-15,8 9 72 16,10 9 393-16,3 8-81 16,5 8-120-16,-4 8-80 0,1 6-120 15,0 0-80 1,-4-1-120-16,0-10-48 0,-3-6-8 0,1-9-160 31,-3-13-48-31,-7-8 40 16,2-9 56-16,3-2 88 15,2-10 24-15,6-26 360 0,13-32 392 0,16-38-296 16,-1-1-192-16,1 9-136 15,-7 15-72-15,-12 34-56 16,-2 0 0-16,-1 9 0 16,-9 14 8-1,-5 11 0-15,-7 4 56 16,-1 5-64-16,-5 4 8 0,0 0-8 0,0-7-472 15,0-2-1288 17,-5 1-2217-32</inkml:trace>
  <inkml:trace contextRef="#ctx0" brushRef="#br0" timeOffset="267519">18838 7815 3672 0,'0'0'2745'0,"0"0"-977"0,0 0 249 16,0 0-529-16,0 0-968 16,76 102 784-16,-26-42 113 0,5 10-689 15,4 8-672 1,17 26-56-16,-11-19-2537 0,-20-17-6169 0</inkml:trace>
  <inkml:trace contextRef="#ctx0" brushRef="#br0" timeOffset="277075">15257 12902 3816 0,'0'0'3089'16,"0"0"-1393"-16,0 0-423 31,0 0 215-31,0 0-232 0,0 0-400 15,0 0-408-15,0 0-271 0,0 4-129 16,0 6-48-16,0 12-8 16,0 10 8-16,4 13 0 15,9 17 0 1,6 32 0-16,7 40 0 15,1 30 8-15,-1-12 120 16,-7-31-8-16,-7-44 8 16,-4-34 48-16,3 4-40 0,-3-3-24 0,0-3 24 15,2-11 8-15,-5-9-32 0,-4-11-48 31,1-7-56-15,-2-3-8-16,0 0-160 0,0-3-744 16,0-13-873-16,0-2-3208 0</inkml:trace>
  <inkml:trace contextRef="#ctx0" brushRef="#br0" timeOffset="277779">15311 13985 832 0,'0'0'3200'0,"0"0"-1263"15,0 0-585-15,0 0 224 16,0 0-127-16,0 0-353 0,-10-8-440 16,10 8-384-16,0 6-272 15,14 12-48-15,9 5 48 16,1 9 176-16,5 3-24 15,-4-1-88-15,0-2-16 16,-2-5-40-16,-7-8 0 16,0-4 0-16,-3-10 8 15,-3-1-8-15,-4-4-8 0,-1 0 8 16,-1 0 128-16,0-13 144 0,3-13-64 15,-1-8-216 1,2-27-432 0,-4 11-1744-16,0 6-4122 0</inkml:trace>
  <inkml:trace contextRef="#ctx0" brushRef="#br0" timeOffset="278303">14923 14762 4905 0,'0'0'2992'16,"0"0"-1984"-16,0 0-335 15,-8 127 575-15,8-62-296 0,0 3-488 16,0-6-336 0,0-8-112-16,8-10-16 0,3-8-200 0,4-12-440 15,-1-5-752-15,-7-10-1097 31,-1-7-3592-31</inkml:trace>
  <inkml:trace contextRef="#ctx0" brushRef="#br0" timeOffset="278567">14944 14636 5825 0,'0'0'2904'16,"0"0"-1759"0,0 0-17-16,0 0-360 0,0 0-424 15,0 0-240-15,0 0-104 16,82-62-120-16,-56 52-376 0,2 4-744 15,-4 6-585-15,-3 0-935 16,-7 0-1353-16</inkml:trace>
  <inkml:trace contextRef="#ctx0" brushRef="#br0" timeOffset="278781">14975 15031 1488 0,'0'0'3104'16,"0"0"-1607"-16,0 0 95 16,0 0-40-16,0 0-567 31,0 0-561-31,0 0-256 0,111-90-168 31,-83 71-992-31,-7 6-2041 16</inkml:trace>
  <inkml:trace contextRef="#ctx0" brushRef="#br0" timeOffset="279163">15220 15188 6953 0,'0'0'1824'0,"0"0"-927"15,0 0-65 1,0 0-288-16,0 0-64 0,0 0-136 0,123-60-168 16,-91 31-176-16,1-1 0 31,-8 2-160-31,-5 0-264 0,-9 5-432 0,-9 2 112 0,-2 6 376 31,0 2 360-31,-16 7 8 0,-4 4 0 31,1 2 128-31,-1 0 264 0,4 2-56 0,7 17-88 0,-3 2-104 16,4 7 232-16,5 0 160 15,3 1-16-15,0-5-136 32,0 0-176-32,0-4-88 0,11-4-112 15,1 0-8-15,2-4-8 16,-3-2-552-16,9-4-904 0,-1-6-1049 15,-4 0-2696-15</inkml:trace>
  <inkml:trace contextRef="#ctx0" brushRef="#br0" timeOffset="279430">15614 15090 992 0,'0'0'2000'0,"0"0"-384"0,0 0-55 0,0 0-353 16,0 0-40-16,0 0-424 16,0 0-503-1,45-109-169 1,-45 86-72-16,0 0-224 15,0 3 15-15,-8 6 121 0,-9 5-160 0,-1 4-48 16,3 5 296-16,1 0 208 0,6 10 48 16,-4 10-72-16,6 4 185 31,6 0 23-31,0 3-136 15,0-6-136-15,0-3-112 0,11-3-8 16,4-5 0-16,-1-3-256 16,1-3-408-1,17-4-561-15,-8 0-703 0,1-11-993 0</inkml:trace>
  <inkml:trace contextRef="#ctx0" brushRef="#br0" timeOffset="280021">15869 14755 4336 0,'0'0'2473'15,"0"0"-1041"-15,0 0-47 16,0 0-97-16,0 0-592 15,0 0-320-15,-95 96-240 0,89-55-56 16,6-2-8 0,0-3-72-16,3-8-48 15,11-7 40-15,1-8-88 16,3-5-88-16,-1-8-232 0,1 0-88 15,2-15 8-15,-3-19-176 16,1-11-257-16,0-11-319 0,-5-5-160 16,-2-5-40-16,-8 2 199 31,-3 4 457-31,0 7 632 0,-4 4 160 15,-9 13 704-15,-5 10 320 16,2 10 385-16,0 10 151 0,1 6-232 16,2 0-191-1,2 4-441-15,-1 14-280 0,8 8-88 0,0 8-88 31,4 6-72-31,0 5-32 16,12 0-56-16,9 2-8 16,3-3 8-16,3-6-72 0,-1-6-8 15,2-8-8-15,-2-4-256 16,-2-10-424-1,3-10-864-15,-4-4-1049 16,-9-12-1824-16</inkml:trace>
  <inkml:trace contextRef="#ctx0" brushRef="#br0" timeOffset="280456">16015 14388 1256 0,'0'0'6249'16,"0"0"-4689"-16,0 0-463 0,0 0-561 31,0 0 48-31,19 124 248 0,1-53-240 16,-1 5-232-16,2-1-144 15,-3-2-128 1,-5-13-72-16,-2-10-16 0,-3-13 16 0,-3-16-8 15,-2-6 40-15,-3-13 24 32,0-2 56-32,0-4-128 0,0-21-632 15,0-7-128-15,0-4 240 16,0-4 144-16,8 4 272 15,10 6 96-15,3 5-40 0,1 10-136 16,1 7 8-16,-2 4-16 16,0 4 96-16,-6 0 8 0,-2 0 88 31,-4 10 32-31,-7 2 256 0,-2 4 352 15,0 5-104-15,-16 6-144 16,-10 1-160-16,-2 4-232 0,3-6-80 16,2-6-584-1,7-16-648 1,4-4-1697-16,11 0-4512 0</inkml:trace>
  <inkml:trace contextRef="#ctx0" brushRef="#br0" timeOffset="280880">16423 14608 2632 0,'0'0'4641'16,"0"0"-3905"-16,0 0 969 0,0 0-617 15,0 0-288 1,-98 109-312-16,96-83-416 0,2 4-72 0,0-2-24 31,8 2-32-31,8-4-16 16,-3-2-64-16,5-6-168 15,-2-6-72 1,2-6-232-16,-2-6-232 0,-1-4-97 0,-1-22-55 31,-1-8 184-31,-5-6 40 0,-1 4 432 16,-7 4 336-1,0 8 408-15,0 10 528 0,0 7 368 16,0 7 297-16,-4 0-113 0,4 0-552 0,0 2-744 15,0 9-192 1,0 2-64 0,13 2 8-16,4-1-256 0,2-5-576 15,-1-4-648-15,4-5-505 16,15-12-175-16,-9-13-433 0,1-3-358 15</inkml:trace>
  <inkml:trace contextRef="#ctx0" brushRef="#br0" timeOffset="281048">16740 14570 4064 0,'0'0'2281'0,"0"0"-273"15,0 0-63-15,0 0-617 0,0 0-520 16,0 0-224-16,-71 85-256 0,68-53-200 31,3 2-128-31,0-4 8 16,9-2-8-1,9-6-48-15,5-8-16 0,-2-6-240 0,1-8-400 16,2 0-480-16,10-38-649 0,-11-2-1223 16,-4-3-2617-16</inkml:trace>
  <inkml:trace contextRef="#ctx0" brushRef="#br0" timeOffset="281310">16775 14186 4544 0,'0'0'4121'16,"0"0"-2696"-16,0 0 543 15,0 0-640 1,0 0-495-16,0 0-577 0,0 0-184 16,0 0 0-1,0 0 80-15,12 145 8 0,7-88-16 0,-6 5-16 16,5 0 56-1,-7-2-8-15,4-4-160 16,-4-5-8-16,-1-11-8 16,-1-10-520-16,3-10-857 0,-4-16-871 15,1-4-2105-15,-4 0-1336 16</inkml:trace>
  <inkml:trace contextRef="#ctx0" brushRef="#br0" timeOffset="281672">17087 14306 5649 0,'0'0'1408'0,"0"0"-632"0,0 0 160 16,0 0-239-16,0 0-233 15,0 0-224-15,-27 104-176 0,17-78-64 16,0 0 0-16,-3 0 8 31,2 0 0-31,0-4-8 16,-5-1 136-16,9-6 64 0,1-2 152 0,4-6-80 15,2-1-128-15,0-2-136 16,11 2 112-16,9-4 136 0,4 3-24 16,3-5-40-1,-2 0-80 1,2 0-112-16,-1 0-48 0,9 4-768 15,-4 0-1096-15,-5 1-3298 0</inkml:trace>
  <inkml:trace contextRef="#ctx0" brushRef="#br0" timeOffset="283737">18190 13983 2616 0,'0'0'2945'0,"0"0"-1465"31,0 0 184-31,0 0-295 0,-126-10-185 16,92 16-184-16,2 18-400 15,6 10-368-15,5 6-168 16,11 6-8-16,2-2-56 0,8-4 0 31,0-6 0-31,0-10 0 16,12-9-56-1,4-9-32-15,3-6-40 0,4 0-112 0,1-25-8 0,5-7-8 16,-2-7-112-16,-1-4-64 16,-3 3 24-16,-7 6 176 15,-5 6-32 1,-3 7 80-16,-8 8 184 15,0 7 184-15,0 4 304 0,0 2 24 0,0 0 24 32,0 0-120-32,0 12-408 15,0 14-8-15,0 12-8 16,0 12 8-1,7 9 8-15,4 1 0 16,1-2 0 0,4-7 8-16,3-8-8 0,-3-11-8 0,-1-10-48 15,1-10 32-15,-2-10-152 16,-1-2-336-16,-1-16 8 0,-4-20-16 15,1-15-256-15,-5-6-705 32,-1-5-167-32,-3 0 280 0,0 5 343 0,0 11 1017 0,0 12 128 15,-7 13 809-15,-4 10 527 16,0 5-32-16,3 6-87 0,0 0-49 31,6 2-432-31,2 16-600 16,0 8-216-16,0 6 8 0,5 4-48 15,8-2 0-15,5-3 0 16,-2-10-8-16,-2-5-80 15,2-8-40-15,-3-6-168 0,0-2-88 16,3-6-8 0,-4-16-56-16,-1-8 256 15,0-6-80-15,1 0-40 0,-4 2 168 16,-3 8 88-16,-1 10 48 15,-4 9 8-15,0 7 424 16,0 0 56-16,2 9-48 16,3 9-288-16,3 0-24 15,3 2-24-15,5-2-96 16,2-6-8-16,5-6-192 0,1-6-288 15,2 0 88-15,8-14-16 16,-4-10-112-16,-2-3-49 0,-1 2-255 31,-7 1 344-31,-7 2 360 31,-7 4 120-31,-3 4 80 0,-3 2 64 16,0 1 128 0,-16 3-48-16,-3 5 280 0,-4 3-96 15,1 0 113-15,2 1-217 0,2 18-16 16,4 2 40-16,7 5-120 15,7 1-56-15,0-3-48 0,0-2-48 16,5-6-8-16,13-6 8 16,1-6-56-16,7-4-56 15,-2-2-64-15,2-18-112 0,3-10-544 16,0-4-33-1,-6-5 121-15,-4 5-48 16,-2 6 96-16,-8 11 504 0,-7 7 136 16,-2 10 848-16,0 0 640 15,-5 10-527-15,-13 14-473 16,5 4-184-1,2-1 80-15,11-3-120 16,0-3-264-16,0-10-104 0,5-2-128 16,13-7-96-16,1-2 72 0,4 0 48 15,-4 0 72 1,2 0-8-16,-3 0 40 0,-5 0-8 15,-4 0-16 1,-5 0 88-16,-4 2 40 16,0 10 280-1,0 2 40-15,-15 2-320 0,-8-10-368 0,6-2-1545 16,1-4-2968-16</inkml:trace>
  <inkml:trace contextRef="#ctx0" brushRef="#br0" timeOffset="284772">18972 13898 2832 0,'0'0'2481'15,"0"0"-1537"-15,0 0 456 32,0 0-440-32,0 0-232 0,56-28-311 15,-41 14-417-15,-4-2-152 16,-4 2-729-16,-3 3-471 0,0 2-24 15,-4 5 272 1,0 4 1072-16,0 0 32 0,0 0 1104 0,0 6-280 16,-4 10-88-16,-2 7 304 15,4 0 121 1,-1 1-401-1,3 3-360-15,0-5-288 16,3-3-104-16,9-4-8 16,4-5-144-16,-2-9-256 0,4-1-136 15,3 0 16 1,0-13 87-16,0-9 73 0,-2-1 16 0,-6 4 136 15,-1-2 152-15,-3 8 56 16,-5 0 8-16,-4 7 200 16,0 3 584-16,0 3-63 15,-7 0 303-15,-1 0-352 0,2 0-400 0,1 0-160 16,1 0-120-16,4 0-104 31,0 0-320-31,0 5-104 16,0 3 88-1,12-1 56-15,-1-1-32 0,4-2 15 0,-2-2 25 16,1-2 40-16,-3 0 32 0,4 0 72 31,-2 0-56-31,-2-8 8 16,-4 1 280-16,-3 3 88 15,-2 2 120-15,0 0 176 0,-2 2 264 16,0 0 113-16,0 0-201 0,0 0-304 15,0 0-256-15,3 0-64 16,2 0-400 0,3 0-33-16,3 6-23 15,2-1-208-15,3-3-184 16,0-2-184-16,4 0-152 0,-4-2-97 15,2-9 265-15,-2 0 400 16,0 0 560-16,-2 1 120 16,-2 2 568-16,-6 3 608 15,-1-2 160-15,-5 1 41 31,0 0 127-31,0-2-488 0,0 4-352 0,-3 1-167 0,-5 1-49 16,0 2 56-16,4 0-112 16,0 0-256-1,4 0-136 1,0 5-152-16,0 9-32 0,0 3 136 15,0-2 40-15,0 0-16 0,8-6-56 16,0-3-288-16,0-4-120 16,6-2-105-16,-1 0-111 15,0-13-336 1,3-6-40-16,-1 0-104 15,-4-2-81-15,-1 5 433 16,-7 2 832-16,0 6 312 0,-3 5 752 16,0 3 473-16,0 0 151 15,0 0-264-15,0 0-599 0,0 5-489 16,0 9-336-1,0 2 0-15,0 0-16 16,0 2-200 0,8-4-416-1,-1-5-337-15,3-3-431 0,-4-6-160 16,4 0 183-16,-1-11 9 15,0-8-168 1</inkml:trace>
  <inkml:trace contextRef="#ctx0" brushRef="#br0" timeOffset="285435">19715 13734 32 0,'0'0'1256'31,"0"0"-32"-31,0 0-112 16,0 0 9-16,0 0-177 15,11-36-584-15,-11 36-48 0,1 0-304 16,3 6-8-16,1 0-8 0,3-4-80 16,0 0-168-16,5-2-472 15,-2 0 31-15,5 0-71 16,-3-6 120-16,-2-2-368 0,2 0-104 15,-3 2 384-15,-2 0 448 0,0 2 288 32,-1 2 408-32,-4 0 88 15,2 2-80-15,1 0 80 16,-1 0 336-16,1 0 80 0,-1 0 0 15,5 0-391-15,-4 0-265 32,1 0-152-32,1 0-88 0,2 0-16 15,1 0-240-15,2-2-417 16,0-4 113-16,-2-1 544 0,2 3 48 15,-2 1 416-15,1-1 9 0,-1 2 127 16,2-4 128-16,-2 2-104 16,0-3-72-16,1 3-208 15,-3 2-96 1,3 2-40-16,-3 0 152 15,-1 0-40-15,4 0 16 16,-4 0-159-16,2 0-113 0,-2 0-64 0,3 0-305 16,0-5-431-16,2-7-456 31,-6-5 16-31,-1 0 240 15,4 0 439-15,-10 2 497 0,0 4 209 16,0 4 391-16,0 3 368 0,0 0 312 16,-12 2-224-16,4 0-464 15,-1 2-255-15,-3 0 63 31,1 0-152-31,1 0-120 0,1 4-24 16,-1 11-16-16,4 4-40 16,1 5-24-16,1 6-24 0,4 0 16 15,0 2 64 1,0 0 48-16,9-4-120 0,7-6 40 31,1-4-48-31,6-8-8 0,3-10-96 16,16-8-320-16,-7-18-1097 15,-2-6-4144-15</inkml:trace>
  <inkml:trace contextRef="#ctx0" brushRef="#br0" timeOffset="315155">12633 10588 4640 0,'0'0'2945'0,"0"0"-1016"16,0 0-441-16,0 0 88 0,0 0 81 16,0 0-169-16,0 0-384 15,-13 0-440 1,13 0-264-16,0 0-240 15,0 0-160-15,0 0-88 0,3-15-176 16,7-6 40-16,6-9 224 16,2-4-264-16,0-3-192 0,-5 3 8 15,-4 4 112 1,-5 7 144-16,0 2 96 15,-2 9 96-15,-2 4 0 16,0 6 0-16,3 2-72 0,-3 0-200 16,2 13-104-16,3 14-8 15,-4 16 304-15,4 6 64 16,0 7 16-16,-3 1 0 0,1-1-8 31,0-6 0-31,-3-4-168 0,0-8-16 31,0-2 63-31,0-6 57 0,-8-4-16 0,-10-3-16 16,2-3-48-16,-8-6-40 0,1-3-16 31,4 0-96-15,1-5 0-16,2-2 96 0,8-1 56 0,5-1 72 15,3-2 72-15,0 2-160 16,0-2-72-16,11 0 64 15,12 0 176-15,4 0 80 16,5 0 120-16,4-7 104 16,4-7 32-16,2-3 32 15,0 0-192-15,20-3-176 0,-14 3-832 16,-12 5-3081-16</inkml:trace>
  <inkml:trace contextRef="#ctx0" brushRef="#br0" timeOffset="316007">13373 10605 888 0,'0'0'1848'31,"0"0"-1120"-31,0 0-160 15,0 105-112-15,8-80-199 0,6-10-161 16,6-5-96-16,-4-10 0 0,3 0 0 16,2-8 0-16,-3-20 176 15,-5-6 192 1,-3-4-144-16,-9 0 136 15,-1 4 88 1,0 6-80 0,-18 8-248-16,-4 10-120 0,-9 10-648 0,7 12-832 15,3 6-2777-15</inkml:trace>
  <inkml:trace contextRef="#ctx0" brushRef="#br0" timeOffset="316242">13618 10490 1240 0,'0'0'2008'0,"0"0"-1016"16,0 0 393-16,0 0-153 16,0 0-528-16,20 134-496 0,-17-96-144 31,-2-4-8-31,1-8-56 0,1-6 0 0,-1-8 0 0,-2-8 0 31,0-4 232-31,0 0 752 16,0 0 337-16,0-14-521 15,0-12-552-15,0-10-248 0,0-7-232 16,14-16-416-16,7 9-921 15,2 12-2311-15</inkml:trace>
  <inkml:trace contextRef="#ctx0" brushRef="#br0" timeOffset="317132">14313 10012 3080 0,'0'0'1560'0,"0"0"-191"16,0 0 7-16,0 0-400 16,122-6-96-16,-93 6-359 15,-1 6-153-15,-9 9-104 16,-1 2-32-16,-7 6 48 0,-9 5 8 15,-2 8-8-15,0 3-56 32,-13 6-48-32,-10 1-72 0,-6-4-24 15,3-4-24 1,-1-9 24-16,1-10-32 0,5-6 48 0,7-10 16 15,4-3 32-15,5 0 120 16,5 0-224-16,0 0-40 31,0-3-296-31,18-10 144 0,8 1 144 16,6 3-48-16,0 0 48 15,1 5 0-15,1 4 8 0,-4 0-8 16,-1 2 0-16,-4 16 8 0,-8 5 8 16,-7 7 8-1,-8 8 72 1,-2 5-8-16,-5 6 32 0,-19-2-24 15,-6 2-8-15,3-7-16 16,-5-10-64-16,-4-16-344 0,9-8-1360 16,1-8-3481-16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29:03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5954 6746 4280 0,'0'0'1729'15,"0"0"-1169"-15,0 0-496 16,0 0-48-16,0 0 120 0,0 0 24 16,0 0 16-16,0 0 288 31,64 20 88-31,-27-16-88 0,10-2-72 0,11-2-288 15,10 0 96-15,24 0 41 16,31-10-97-16,-5-4 104 16,-3-2 208-1,-15 0-256-15,1 2 40 0,29-3-56 16,34 2-104-1,3 0-72-15,-12 8-8 0,-16 3 56 16,-7-2 0 0,7-3-48-16,14-3 64 0,2 0 136 0,-1 2-72 15,-6 2-120-15,-9 5 112 0,2 3-112 31,-2 0 136-15,1 0-136-16,1 0-16 0,1 0 48 0,-3 7 16 16,8-1-48-16,6-2-8 15,2-2 112-15,0 0-112 0,-8-2 0 16,-2 0 72-16,-1 0-80 31,1 0 16-31,-4-4 32 0,-2-6-48 16,-2-3 0-16,-8 0 80 15,7 3-72-15,-2 1 0 16,2 2-8-1,-22 1 0-15,-20 2 0 16,-21 2 48-16,-2 0 8 16,9 0-48-16,16 0 0 0,7 0-8 15,2 0 0-15,-3 2 0 16,1-1-8-16,-6 1 8 0,2 0 24 15,1 0-24-15,13 0 0 16,21 0-56-16,19 0 56 16,-9 0 40-1,-29 0-32-15,-30 0-8 16,-20 0-48-16,7 0 48 0,19 0 8 15,6 0-8-15,3 0 0 16,0 0-88-16,3 0 88 0,15 0 96 16,18 0-88-1,21 0 56-15,4-7-64 16,-9 1-56-16,-12 0 56 15,-27 2 0-15,-21 0 8 0,12 4-16 32,14 0 8-32,16 0 0 0,16 0 0 15,-10 0-8-15,-10-4 16 16,0-2-8-16,3 0 0 15,3-4 0 1,7 2 16-16,4-4-16 0,0 2 8 0,-3 0-8 16,-4 3 8-16,-12 4-8 0,1 1 0 15,-4 2-8-15,-1 0 8 31,2-2 0-31,-2 2 0 16,-1 0 8-16,1 0 0 0,1 0-8 16,5 0 0-16,-2 0 0 15,-13 0 0-15,-22 0 0 16,-20 0-8-16,-5 0 8 0,14 2 0 15,12 2 0 1,9-3-8-16,1 1 8 16,-4-2 8-16,-5 0-8 0,-3 0-64 31,-8 0 64-31,-3-5 0 0,-12-1-8 0,-4 0 16 0,-12 0-16 15,-9 2 16 1,-12 1-16 0,-9 1 16-16,-7 0-8 0,-11 2 8 15,-2 0-8-15,-3-3-224 0,-5 1-688 16,-18-4-1481-16</inkml:trace>
  <inkml:trace contextRef="#ctx0" brushRef="#br0" timeOffset="3642">13689 8464 6369 0,'0'0'1480'15,"0"0"-1304"-15,0 0-96 0,0 6 232 16,0-4 256-16,0-2-103 15,0 2-249-15,5 0-136 0,14 0 352 16,4 0 88-16,5-2 24 16,-1 0-208-1,7 0 16-15,3 0-48 16,-3 0-72-16,10-4-24 0,1-4-56 15,0 2-56-15,5-1 16 16,3-2 48-16,1 1-112 0,4 2 96 16,2 1 8-1,6 0-16-15,-2 1-8 16,6 0-8-16,2 0 9 15,9 0-49-15,6-4 16 0,2 0-16 16,10 0 0-16,1-2-72 0,2 0 0 31,-2-2 72-31,3 2-64 16,-8 2 32-16,-6 0-48 15,2 2 0-15,-6 0 0 0,6 0 0 16,1 2 8 0,0-3-8-16,6 4 0 0,2-3 0 0,-4-2 8 15,1 2 0-15,-4-5 0 31,-4 2-8-31,0-1 0 16,-5-5 8-16,-3 4 40 0,-2 0-32 16,-7-1-16-16,1 5-16 15,-3-1 16-15,-1-1 0 0,2 1 16 16,2 3-32-16,-5-3 32 15,1-3-16 1,-8-1 8-16,1 3 40 16,-12-2-40-16,-5 1 8 0,-9 5-8 15,-9 1 0-15,-9-1 0 16,-10 3 48-16,-3 2 48 0,-5 0 352 15,0 0 336 1,0 0-72-16,0 0-96 16,0 0-208-16,0 0-296 15,0 0-48-15,0 0 152 0,-4073 0 72 16,8146-2-119-16,-4073 2-137 15,0 0-40-15,0 0-48 0,0 0-49 32,1 0-63-17,4 0-8-15,2 0 48 0,2 0 72 16,-2 0 40-16,1 0 8 0,-5 0-8 15,0 0-64-15,-3 0-176 0,0 0-400 16,-9 0-768-16,-19 0-1057 31,-19 0-3448-31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29:2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7362 13249 4977 0,'0'0'2080'0,"0"0"-1024"15,0 0-48 1,0 0-119-16,0 0-33 15,0 0 72-15,-121 68-272 16,92-50-160-16,-4 2-144 16,0-2-56-16,-6 0 72 0,-3-2-95 15,-8-4-113-15,-4-2-152 0,-2-4 64 31,-2-6-72-31,4 0-128 16,4-8 104-16,2-14 24 16,8-10 0-16,2-8-48 0,9-14-176 15,8-8-201-15,12-10-71 16,9-7 16-16,3 1 144 0,26 2 64 15,7 8 80 1,9 9 40-16,0 7 32 16,3 8 112-16,6 10-96 15,2 4 8-15,6 10-32 0,5 8 48 31,6 10 24-31,-3 2 48 0,1 10 0 0,-5 20-72 16,-13 6 32-16,-9 11 48 16,-12 2 280-16,-9 5 56 15,-12 9-96 1,-11 5-240-16,0 35-648 0,-18-15-1417 0,-4-12-2768 15</inkml:trace>
  <inkml:trace contextRef="#ctx0" brushRef="#br0" timeOffset="2625">9886 13313 1216 0,'0'0'1312'16,"0"0"-216"-16,0 0-168 16,-113-89 41-1,74 55-49-15,4 0-280 16,-2-4-8-16,4 1-296 0,9-6-80 15,8-1-104-15,13-2-104 16,3-4-48-16,6 1-24 16,20 2-104-1,13 2 48-15,4 7 8 0,12 8-16 0,0 10-16 31,10 14 32-31,-4 6-40 0,-1 6 16 16,-4 20 88 0,-9 6 8-16,-6 7-8 0,-12-1 8 15,-7 0 160-15,-9-2 64 0,-6 0 40 16,-4-1-80-16,-3 2 232 31,-5 1-80-31,-22 2-23 0,-9 3-145 0,-14-1-64 16,-7-7-104-16,-1-4-48 15,5-13-184-15,11-12-369 16,13-6-999-1,18-6-1000-15,11-7-1625 0</inkml:trace>
  <inkml:trace contextRef="#ctx0" brushRef="#br0" timeOffset="4216">12867 12753 2496 0,'0'0'1376'0,"0"0"-936"0,0 0-96 16,0 0 145-1,0 0-41-15,0 0 48 0,-121 53-128 0,102-49-168 32,-4-2-72-32,1-2 136 15,-3 0 80-15,-1-6-160 16,-1-11-32-16,-2-4-32 0,0-5-104 15,0-8-16-15,3-5-48 0,3-7 40 16,7-4 8-16,5-7-48 31,3 0-96-15,6-3 24-16,2 2 56 0,0 5 64 0,0 10-8 15,0 11 0-15,0 9-48 16,10 9 48-16,6 8-56 0,7 2 48 16,7 2-72-1,6 2 80 1,4 0 8-16,7 0 0 15,0 0 8-15,0 8 0 0,0 2-8 16,-5 4 0-16,-4 4 0 0,-7 0 8 16,-2 4 88-16,-13 4 72 15,-6 3 88-15,-2 3 8 16,-8 2 216-1,0 5-144-15,-8 3-328 16,-11 5-8-16,-15 21-984 0,8-12-1264 16,-2-7-2369-16</inkml:trace>
  <inkml:trace contextRef="#ctx0" brushRef="#br0" timeOffset="7229">15249 11539 2632 0,'0'0'1016'16,"0"0"-728"-1,0 0 56-15,0 0 433 16,0 0 167-16,-93 39-144 0,76-35-176 16,-5-2 88-16,6-2 144 15,-5 0-103-15,1 0-249 0,-2 0-264 0,-3-9 24 16,-2-10-112-16,0-7-152 15,-2-6-8-15,1-10-120 16,1-8-144-16,4-6-120 0,8-4 0 16,7 2 31-1,2 5-31-15,6 8 112 16,0 8 24-16,16 11-112 15,10 10-328-15,8 4 96 16,5 8 24 0,-2 4 136-16,5 0 128 0,-8 0 232 0,4 14 80 15,0 2 0-15,-1 4 56 0,3 2 24 31,-6 5 232-31,-5 1-56 16,-5-1 128-16,-4 1 88 16,-9-2-56-16,-5-1 80 0,-1 1-8 15,-5 4-168-15,0 0-320 16,-13 20-128-16,-9-8-1224 0,-2-6-1969 15</inkml:trace>
  <inkml:trace contextRef="#ctx0" brushRef="#br0" timeOffset="12660">19023 6651 720 0,'0'0'968'0,"0"0"-136"16,0 0 344-16,-9-9 217 16,9 9-145-16,0 0-344 0,0 0-200 15,0 0-80 1,0 0-184-16,5 13-336 0,19 16 225 0,8 8 431 31,8 12-192-31,6 0-112 16,0 4-112-1,0-3-88-15,-6-4 40 0,-4-3-160 0,-1-7-80 16,-7-6-48-16,-3-4 40 15,-2-3-48-15,-4-6-48 0,-2-4-544 32,-6-4-672-32,-3-9-529 15,-2 0-871-15,-6-11-465 0</inkml:trace>
  <inkml:trace contextRef="#ctx0" brushRef="#br0" timeOffset="12972">19456 6625 200 0,'0'0'4689'16,"0"0"-3545"-16,0 0 0 0,0 0 320 15,0 0-567-15,-114 59-201 0,65-11 112 16,-9 14-112-16,-7 14 64 16,-4 8-224-16,-1 5 8 15,6-4-39 1,2-6-65-16,9-15 8 15,10-15-192-15,12-17-160 0,13-13-16 16,10-10-80-16,8-7-480 16,0-2-1273-16,13-4-2472 15,5-9-3608-15</inkml:trace>
  <inkml:trace contextRef="#ctx0" brushRef="#br0" timeOffset="15287">17828 6503 1200 0,'0'0'2392'0,"0"0"-1103"16,0 0 39-16,0 0 40 0,0 0-176 15,0 0-335-15,-9-8-153 16,9 8-160-16,0 0-184 16,0 0-48-1,0 0-64 1,0 0 40-16,0 0-16 0,0 0-88 0,0 0-184 15,0 0-48-15,19 4-56 0,15 10 104 16,16 10 8-16,13 6 112 16,8 8 8-1,2 7 56-15,-1-2-104 16,1 0 40-16,-12-1 32 0,-4-4-24 15,-5-4-48 1,-7-2-32-16,-10-2 80 16,-6-8 112-16,-6-3-136 0,-8-10-88 0,-4-5 32 31,-5-2-48-31,1-2 0 0,-7 0-56 15,0 0-320-15,0-30-184 16,-7 4-1192-16,-6-1-2313 0</inkml:trace>
  <inkml:trace contextRef="#ctx0" brushRef="#br0" timeOffset="16144">18263 6447 728 0,'0'0'1232'0,"0"0"-664"0,0 0-24 16,0 0-72-16,0 0-104 16,0 0-64-16,0 0-200 46,0 0-104-46,8-22 8 0,-5 13 0 16,-3 2 56-16,0 1-16 0,0-2 185 16,0 1-25-16,0 2 56 0,0-3 0 31,3 2-136-31,-1-2-120 0,3-1 0 0,-4 4 0 15,-1 1 0-15,4 0 8 0,-4 2 104 16,0 2 64-16,0 0 184 16,0 0 120-16,0 0-72 0,0 0-16 15,0 0 40-15,0 0-8 16,0 0-88-1,0 0-8-15,0 0 121 16,-4 12-105-16,-7 8-128 16,-7 14-88-16,-6 16 64 0,-13 16 136 15,-7 14-8-15,-4 6-16 0,1 3-72 16,-5-1 40-16,6-8-8 31,4-7-80-31,6-13-64 0,5-13 64 16,9-8 64-16,6-17-48 15,9-8-80-15,1-8-48 0,6-6-80 16,0 0-32-16,6-2-784 15,17-12-1888 1,-7-4-2746-16</inkml:trace>
  <inkml:trace contextRef="#ctx0" brushRef="#br0" timeOffset="22582">15551 10193 3744 0,'0'0'1281'0,"0"0"-737"15,0 0 200-15,0 0 392 0,0 0-104 16,0 0-456-16,0 0-400 16,0 0-96-16,0 0 9 0,0 2-25 31,0-2-8-31,0 4-8 15,0-1 8-15,0 3-48 16,0 7 72-16,0 1 24 0,0 4-32 16,0 4-8-16,0 4-16 15,0 4-40 1,0 3 8-1,0 1 48-15,0 0 8 16,0 2-24-16,0 0-48 16,0-3 56-16,0 1-48 0,0-1 8 15,0-5 32 1,0 0-40-16,5-2 0 0,-2-2 16 0,5 3 32 15,-6-2 24-15,8 3-8 0,-5 2 64 16,-2 4-40-16,2 3 24 16,-2 3-32-1,-3 2 168-15,0-2-96 0,0-2-112 0,3-4-40 16,-3-4-8-16,5-5 0 0,1-2-104 31,1-3 104-31,-2 3 0 16,0-6 56-16,1 1-48 15,-4 1 8-15,4 0 32 0,-6 6 16 16,2-1 88-16,-2 4 120 15,0 0-136-15,0 0-112 32,0-2 24-32,0-2 0 0,0-4-48 15,0-4 0-15,0-2 0 16,0-2-8-16,0-1 8 0,0 0 0 15,0 1-8 1,0 3 8-16,0-2 0 0,0 2 8 16,0 0-8-1,0 2 8-15,0-4 0 0,0 2 16 16,0-3-16-16,0-3 0 15,0 2 0-15,0-5 0 0,0-2 0 16,0-2 0-16,0 0 0 16,0 1-8-1,0 3 56 1,0 1-48-16,0 3-8 0,0 1 8 0,0 2 0 15,0-3 0-15,0 0-8 16,0-2 8-16,0 0 0 0,0-2 0 16,-2-2 0-1,2 2-8 1,-3 0 8-16,3 2-8 15,0 0-8-15,-3 0 8 0,3 2 0 16,0 2 0-16,-2 1 8 16,2-2-8-16,0 1 0 0,0 1 0 15,0-2 0-15,0 1 0 31,-2 2 8-31,2 2-8 0,-1 4 8 16,-4 3 0 0,2 1 64-16,-2-1-64 0,2 2 40 0,-1 1 8 15,-2-4 32-15,1-3 72 31,2-4-80-15,0-5-64-16,3-4-8 0,0-4 48 0,0-2-40 0,0 0 64 16,0 0 72-16,0 0 104 15,0 0 0-15,0 0-55 0,0 0-41 16,0 0-64-1,0 0-16 1,0 0-8-16,0 0-56 16,0 0 0-16,0 0-16 0,0 0-328 0,0-12-761 15,-2 0-1839 1,-4-2-4698-16</inkml:trace>
  <inkml:trace contextRef="#ctx0" brushRef="#br0" timeOffset="24516">4460 11017 5569 0,'0'0'1568'15,"0"0"-832"-15,0 0 192 0,0 0 209 16,0 0 47-16,-2-2-456 16,2 2-448-1,0 0-280-15,12 0 0 0,7 0 0 16,10 0 248-16,11 0-80 15,7 0-96-15,11 0-72 16,9 0-56-16,42-9-840 0,-15 0-1681 16,-7 1-2416-16</inkml:trace>
  <inkml:trace contextRef="#ctx0" brushRef="#br0" timeOffset="24761">6430 11006 3224 0,'0'0'2289'0,"0"0"-1737"16,0 0-64-16,0 0 264 31,0 0-520-31,0 0-88 0,0 0-64 16,0 0-80-16,139-55-168 15,-91 48-824-15,-10 3-800 16,-3 3-1313-16</inkml:trace>
  <inkml:trace contextRef="#ctx0" brushRef="#br0" timeOffset="24929">7582 10910 592 0,'0'0'752'0,"145"0"-120"16,-63 0-240 0,7 0-216-16,0-7-176 0,43-7-272 15,-23-1-600-15,-11 4-527 0</inkml:trace>
  <inkml:trace contextRef="#ctx0" brushRef="#br0" timeOffset="25085">10075 10973 992 0,'0'0'0'15</inkml:trace>
  <inkml:trace contextRef="#ctx0" brushRef="#br0" timeOffset="25318">11354 10901 176 0,'0'0'832'15,"0"0"-800"-15,129 28-32 0,-82-22-400 16</inkml:trace>
  <inkml:trace contextRef="#ctx0" brushRef="#br0" timeOffset="25704">13124 10837 496 0,'0'0'1848'16,"139"-6"-680"-16,-52 2-40 0,8-3 25 15,-7 1-561 1,-6 2-48-16,-3 0 80 0,-9 1-264 0,-3 1-248 15,3-2-56-15,-6 2-48 32,6-5-8-32,-1 1-240 15,-1-2-456-15,-7-1-112 0,-1 0 72 16,-5 1 64-16,-5 4 327 15,-3 4 193-15,-5 0 152 0,-5 0-8 16,-3 0 8 0,-3 0 361-16,-5 0-233 15,-5 0 248-15,0 0 480 16,-5 0-544-16,-2 0-128 0,-2 0 144 15,-1-2-56 1,2 0-248-16,-7 2-24 0,6-1-600 0,4-1-776 16,-3-3-657-1,4 3-559-15</inkml:trace>
  <inkml:trace contextRef="#ctx0" brushRef="#br0" timeOffset="25849">14970 10748 336 0,'0'0'1584'0,"0"0"-272"0,0 0-840 31,0 0-312-31,0 0-160 15,0 0-280-15,0 0-64 0,0 0 208 16,0 0-848-16,35 28 168 16,-35-28 536-16,0 0-743 0</inkml:trace>
  <inkml:trace contextRef="#ctx0" brushRef="#br0" timeOffset="25977">14970 10748 440 0,'123'40'472'16,"-112"-40"-16"-16,2 0 56 15,3 0-152-15,2 0-240 0,0 0-72 31,6 0-48-31,-3 0-72 16,5 0-456 0,-4 2-152-16,-6 0-447 0</inkml:trace>
  <inkml:trace contextRef="#ctx0" brushRef="#br0" timeOffset="26104">15369 10806 696 0,'0'0'920'16,"0"0"-744"-16,0 0-176 0,0 0-176 15,0 0-504-15</inkml:trace>
  <inkml:trace contextRef="#ctx0" brushRef="#br0" timeOffset="32577">16528 11741 1384 0,'0'0'2736'16,"0"0"-1407"0,0 0-241-16,0 0 272 15,-5 3-88 1,-1-3-287-16,-4 2-321 0,-1 3-248 0,0 1-216 15,-10 2-144-15,-7 4-40 16,-6 6-16-16,-4 4 8 0,-12 5 8 31,-5 3 40-31,-5-3-48 16,-3 1 48-16,0-2 96 0,5-5-40 15,1-4 40-15,7-2 0 16,8-2-24-16,8 0-32 0,5-2-96 16,8-1 0-1,5-1 0 1,5-3 0-16,6-2-8 15,3-4-112-15,2 2-224 0,0 1-552 16,0 8-1177 0,7-1-719-16,4-2-473 0</inkml:trace>
  <inkml:trace contextRef="#ctx0" brushRef="#br0" timeOffset="33036">15978 11883 1216 0,'0'0'2016'0,"0"0"-1056"15,0 0-15 1,0 0 359-16,0 0-264 16,0 0-456-16,-60 40-272 0,34-10-96 31,0 2 144-31,-1 0 89 0,1-4-73 0,3-1-136 0,4-7-120 15,3-2 24-15,4-4-16 32,-4-4-8-17,8-2-32-15,2-3 32 0,3 0-48 0,1-5-8 16,2 2-56-16,0-2 0 15,0 0 40-15,0 0-48 0,0 4-128 32,6 2-136-32,12 6 184 15,5 2 80-15,7 2 8 0,3 0-8 16,-1 2-72-16,15 8-808 0,-8-4-953 15,-9-1-2344-15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30:26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8261 7175 2512 0,'0'0'1016'0,"0"0"-696"16,0 0 513-16,0 0 127 31,0 0 448-31,0 0-216 0,-87-53-328 16,87 53-247-16,0 0-233 15,0 0-152-15,0 0-104 0,0 0-128 16,0 0-8-16,0-2-104 15,5 2-32 1,16-3 144-16,5-1 144 31,9-2 24-31,4 0-48 0,3-1 64 0,7-1-48 0,2 1 224 16,3-1-104-16,4-1 0 0,1 1-32 0,6 1-64 31,0 1-32-15,9-5 16-16,2 3-8 0,6-3-8 15,1 0-48-15,-1-1-8 0,0 3 0 16,-3 0-16-16,2 1-56 15,0 2 0 1,-2 3 8-16,0 1 0 16,-1 2 0-16,2 0 8 15,-2 0-8-15,1 0 8 0,-6-2-16 16,-4 0 8-16,-1-1-8 15,-5-1 16 1,0 0-8-16,2 2 40 0,1-2-48 0,3 4 0 16,2 0 0-16,2 0 0 31,8 0 0-31,-4 0 0 0,6 0 0 15,2 0 8-15,2 0 8 16,2 0 0-16,2 0-8 0,1 0-8 16,3 0 0-16,2 0 0 31,3 0 0-31,-3 0 0 0,5 0-8 15,-7 0 16-15,-1-2-8 0,-1 0 8 16,1-2 0-16,0 1-8 16,1-1 0-1,-3-3 16-15,-2-1-16 0,-2 2 0 0,-4-2 0 16,-4 2 0-1,1 2-8-15,-3 2 8 16,1 2-8 0,-2 0 0-16,2 0 8 0,-3 0 8 0,2 0-8 15,-2 0-8-15,-2 0 8 0,-3 0 0 16,-6 0 8-16,-2 0-8 31,-4 0 0-31,0 0 0 0,-3 0 0 16,-1 0 8-16,0 0 0 15,1 0-8-15,-2 0 0 0,1 0 0 16,3 0 8-16,-2 4-8 15,2 0 0 1,-1-1 0 0,4 0 0-16,-3 1 0 0,-1 0-8 15,4 0 0-15,1 0 8 16,7 0 0-1,1 0 0-15,5 1-8 0,3 0 0 0,3 3 8 32,1 2-16-32,5 1 16 15,-3 0-8-15,0 1-40 16,2 0 48-16,-4 0 48 0,4-3-40 0,-2-1-8 15,3-4 0-15,2-1 8 0,1 1-8 16,4-2-8 0,-2 0 8-1,2 0-8-15,-1-2 8 16,3 2 0-16,4 0 0 0,3-2-8 0,0 3 8 15,6-3-16 1,-1 2 16-16,-2-2 0 16,3 2 0-1,-3-2 0-15,1 0 16 0,14 0-16 16,19 0 0-16,19 0 8 15,-16 0 0-15,-28-7-8 0,-31 3 8 16,-13 2-8 0,5 2 0-16,16 0-8 0,5 0-8 0,1 0 16 31,-14 0-24-31,-3 2 24 15,-13 5-16 1,-15-1 8-16,-14-2 0 0,-12-2 8 0,-7 0 8 16,-9-2-8-16,-6 1 8 0,-3-1-8 15,-2 2-40-15,0-2-168 16,-4 2-376-16,-13 0-952 31,-8 0-3017-31</inkml:trace>
  <inkml:trace contextRef="#ctx0" brushRef="#br0" timeOffset="3350">5978 8574 1776 0,'0'0'2296'16,"0"0"-943"-16,-10 0-241 0,9 0-24 16,1 0 8-16,0 0-167 0,0 0-129 15,0 0-176-15,0 0-112 16,0 0-104-16,0 0-112 15,0 0-128 1,0 0-128-16,0 0-40 16,0 0-48-16,0 0-24 0,0 0-32 15,9 0 96-15,11 0 0 16,2 0 8-16,7 0 0 15,4 0 0-15,7 0 0 0,5 0 8 32,10 0 72-32,10-6-8 15,7-3-64 1,6-3 88-16,4-3-16 0,1 0-72 0,-4 2 0 15,-3 2 56-15,-8 2-64 16,-2 3 0-16,-3 4 0 0,-4 2 8 31,-5 0 0-31,-7 0-8 16,-7 2 0-16,-6 4 0 0,-10 3 0 0,-1-4 0 15,-9-1 16-15,-2 0 32 16,-3-2 32 0,-2-2-24-1,-7 2 64-15,0-2 32 0,0 0 40 16,0 0 64-16,0 0-32 15,0 0-48-15,0 0-47 0,0 0-57 16,0 0-64 0,0 0 40-16,0 0-40 15,0 0 0-15,0 0-8 16,0 0-537-16,0 17-647 0,0-2-1096 31,0 7-3618-31</inkml:trace>
  <inkml:trace contextRef="#ctx0" brushRef="#br0" timeOffset="6243">11235 8628 488 0,'0'0'1704'15,"0"0"-536"-15,0 0-336 16,0 0 105-16,0 0 55 16,0 0 32-16,0 0-208 0,0 0-296 15,0 0-152 1,0 0-88-16,0 0 33 0,0 0-49 15,0 0-32 1,0 0-120-16,0 0-40 0,0 0-56 16,0 0 40-16,0 0-8 15,0 0-40-15,0 0 48 0,0 0-56 16,0 0 8-16,0 0 96 15,0 0-56 1,0 0 32-16,0 0 0 16,0 0-16-16,0 0-56 15,0 0 48-15,0 0-48 0,0 0-8 16,0 0 0-16,0 0 0 31,4 0 0-31,4 0 80 0,-1 0-24 16,-1 0 24-16,4 0-72 15,-2 0 40-15,3 0 32 16,2 0-72-16,5 0 8 0,-2 0-8 16,2 0 88-16,3 0-48 31,-3 0-32-31,0 2 0 0,-1-2 32 15,-2 2 8-15,1 0-8 16,2 0 40-16,-5-2-72 16,4 0 40-16,-2 2 48 0,0-2-32 0,-1 0-64 15,-1 0 0 1,0 3 88-1,1-3-88-15,3 0-8 16,4 0 8-16,1 0-8 0,7 0 16 16,-1 0-16-16,1 0 0 15,1 0 8-15,-5 0-8 0,-4 2 0 0,-2 0 8 31,-6-2-8-15,-2 2 0-16,-3-2 0 0,-1 2 0 0,4-2 8 16,0 0 0-16,1 2-8 15,1-2 0-15,4 0 8 16,3 0 40-16,-6 0-48 15,6 0 0-15,-9 0 0 0,4 0 8 16,-7 2-8 0,1-2 0-16,-5 0 0 15,2 0 0 1,-1 0 0-16,0 2 0 0,0-2-8 0,-1 0 8 15,4 0 0-15,-3 2 0 16,2-2 0-16,-1 0 8 31,1 0-8-31,-1 2 8 0,1-2-8 16,-3 0 0-16,3 0 0 15,-2 2 0-15,1-2 0 0,4 0 0 16,1 0 0-16,1 0 0 16,2 0 0-16,-1 0 8 15,5 0-8 1,-4 0 0-16,2 0 8 0,4 0-8 15,-4 0 8-15,3 0 0 16,1 0-8-16,2-2 0 0,-1 0 0 16,-1 0 0-1,-1 0 0-15,-3 0 0 16,-1 0 0-16,-4 0 8 31,-3 0-8-31,-1 0 0 0,-1 2 0 0,-1 0 0 0,1 0 0 16,-1 0 0-16,2 0 0 0,-1 0 0 15,-1 0 0-15,1 0 8 31,1 0-8-31,-2 0 0 0,0 0 0 16,-2 0 0-16,0 0 0 16,-1 0 0-16,-1 0 8 0,-1 0-8 15,5 0 8-15,-5-2 8 16,0 2 40-16,0 0-56 31,0-3-64-31,11 1-712 0,-4-2-1937 16,6 2-1896-16</inkml:trace>
  <inkml:trace contextRef="#ctx0" brushRef="#br0" timeOffset="8195">17762 8679 3184 0,'0'0'1873'16,"0"0"-1137"0,0 0-104-16,0 0 240 0,0 0-88 0,16 0-240 15,17 0-152-15,25 0 353 16,39 0-121-16,38 0-232 0,35 0 8 31,-10-6-104-31,-33 1-24 16,-43 5-120-16,-27 0-88 0,-2 0 88 15,0 0-32-15,3 3 32 16,-16 3-72-16,-12-2 8 15,-9 0-80 1,-6 0 0-16,-9-4-8 16,-2 2 0-16,-4-2-192 15,0 0-784-15,0 0-1785 0,-10 0-3496 0</inkml:trace>
  <inkml:trace contextRef="#ctx0" brushRef="#br0" timeOffset="10232">13773 9031 3992 0,'0'0'1801'16,"0"0"-1105"-1,0 0 448-15,0 0 80 0,0 0-151 0,0 0-385 16,0 0-176-16,-60-49-24 0,43 42 24 31,-3 5-64-15,-2 2-152-16,-3 0-208 0,-2 0-72 0,-7 17-16 15,3 5-8-15,-2 6-8 16,8 4 8-16,11 0-104 0,7 0 40 16,7 0 24-16,0 0-16 31,7-3 0-31,12-4-48 15,4-3 8-15,1-3 0 0,0-2 88 16,0-2 8-16,-1-4-48 16,-10 2 56-1,1-3 0-15,-2-1 0 0,-6 0-8 0,-1 1 0 31,-5 1-48-31,0 6 56 16,-5 4 192-16,-16 4-64 16,-3 1-40-16,-5-4-88 0,5-6-112 0,6-10-568 15,13-6-1024-15,5-14-1161 16,0-10-2696-16</inkml:trace>
  <inkml:trace contextRef="#ctx0" brushRef="#br0" timeOffset="10486">13743 9282 568 0,'0'0'1256'0,"0"0"-368"16,0 0 512-16,4 124-87 16,-2-92 95-16,1-7-472 15,4-7-560-15,1-10-368 0,3-6 0 16,5-2 144-1,0-2 64 1,2-22 248-16,-3-7 73 0,1-5-169 16,-10 1-144-16,-4 4 144 15,-2 5-240 1,0 9-128-16,-15 6-192 0,-17 11-1073 0,1 0-655 15,9 0-2881-15</inkml:trace>
  <inkml:trace contextRef="#ctx0" brushRef="#br0" timeOffset="10824">13919 9040 3744 0,'0'0'2985'16,"0"0"-2105"-16,0 0-704 15,0 0 288-15,0 0-48 0,0 0 112 16,6 98-15-16,4-54-81 16,1 8 112-16,2 5-176 15,0 3-64-15,5 4-112 16,-1 2 8-16,3-2 0 15,-4-2-16 1,-2-9 16-16,-2-10 112 0,-6-11 40 0,-1-9-72 16,-3-12 64-16,-2-3 113 15,0-3 223-15,-2-3 304 16,-21 2-184-1,-7 0-800-15,-9-4-752 16,-9-10-896-16,9-16-985 0,3-8-3224 16</inkml:trace>
  <inkml:trace contextRef="#ctx0" brushRef="#br0" timeOffset="11075">13854 9331 4240 0,'0'0'2377'16,"0"0"-1625"-1,0 0-232-15,0 0 272 0,0 0-368 0,0 0-87 16,0 0-105-16,71-12-80 15,-42 5-152-15,3-1-72 16,-1-1-633-16,6-8-1135 16,-3 3-1201-1</inkml:trace>
  <inkml:trace contextRef="#ctx0" brushRef="#br0" timeOffset="11251">14104 9310 4809 0,'0'0'928'0,"0"0"-632"15,0 0 656-15,0 0-200 0,0 0-128 16,0 0-280-16,0 0-344 16,133-51-128-16,-107 24-704 0,-7 3-1464 31,-8 6-2209-31</inkml:trace>
  <inkml:trace contextRef="#ctx0" brushRef="#br0" timeOffset="11453">14159 9225 4112 0,'0'0'1545'0,"0"0"-1025"0,0 0 360 16,-5 124 192-16,5-88-504 15,0-2-328-15,5-8-240 16,5-6-32-16,4-10-872 15,3-10-608 1,-1 0-601-16,-3-14-551 16</inkml:trace>
  <inkml:trace contextRef="#ctx0" brushRef="#br0" timeOffset="12551">14253 9200 3936 0,'0'0'1049'0,"0"0"-593"15,0 0 640-15,0 0 80 0,16 108-56 16,-8-74-503-16,2-2-313 15,1-6-88 1,2-5-112-16,5-6-104 16,-5-6-8-16,4-5 0 15,-2-4-96-15,1 0-56 16,-1-11 32-1,-2-14-80-15,-2-7-329 0,0-5-271 0,-4 1 248 16,-3 8-64-16,1 7 328 0,-1 10 280 31,0 9 0-31,3 2-152 16,-1 4 168-16,6 16 376 15,-1 5 216-15,2 1-16 0,1-5-152 16,-1-2-176-16,0-6-168 0,3-4-80 16,-4-7 0-16,1-2-72 15,4-9-160 1,0-18-304-16,0-8-752 15,-1-3-496-15,-4 0 39 16,-6 4 985-16,-4 6 176 0,-2 10 584 16,0 8 944-1,0 8 800-15,-2 2-199 0,-9 0-473 16,-4 17-448-16,1 2-160 15,-1 3 48-15,6 3-88 16,1-6-119 0,6-3-201-16,2-2-104 0,0-5-72 0,0-1 7 31,2-6-143-31,10-1-168 0,0-1 104 15,-1 0-8 1,0-5-48-16,1-10-168 0,-3 0-216 16,1-4 136-16,-7 4 120 0,-1 0 88 15,-2 5 368-15,0 3 288 16,0 2 328-16,0 5 360 15,0 0-304 1,0 5-656-16,3 14-8 16,4 9 344-16,-1 6 32 15,4 2-184-15,1-1-72 0,-1-3-128 16,1-7 0-1,-1-8-24-15,-2-11-312 0,0-6-480 0,0 0 88 16,2-16 352 0,-1-12-104-16,1-6-368 15,-2-3 159 1,-3 1 193-16,-2 2 232 0,0 8 264 0,-3 8 104 15,4 8 184-15,0 8 80 16,0 2-287-16,1 2 199 16,4 12 480-1,1 0-400-15,1 0-176 0,4-2-160 31,-1-6-8-31,7-4-16 16,-1-2 56-16,4 0-48 16,3-2 0-16,2-8 80 0,0-1-80 15,-4-2-8-15,-1 3 0 0,-6-1-8 16,-5-2 8-16,-5 1 56 15,-5 0 184-15,-3-4 224 0,0-4 136 32,0-3-64-32,-15 0-96 0,-2-1 80 0,0 2-71 15,-5 4-89 1,2 5 232-16,6 6-24 15,4 7 152 1,1 0 72-16,4 5-672 0,-3 22-120 0,4 9-104 16,1 6 104-16,3 0 0 15,0 0 8-15,0-6 40 0,8-6-40 31,7-8-8-31,-1-5-8 16,6-10-96-16,1-7-408 0,19-5-528 16,-3-22-1081-16,-4 1-4360 0</inkml:trace>
  <inkml:trace contextRef="#ctx0" brushRef="#br0" timeOffset="20027">9200 11334 568 0,'0'0'1624'0,"0"0"-216"0,0 0-183 15,0 0-65-15,0 0-56 16,0 0 56-16,0 0-216 15,0 0-255 1,0 0-169-16,0 0-56 16,0 0-80-16,0 0-128 15,0 0-152-15,0 0-104 0,0 0-16 0,0 0-48 16,6 0 64-16,10 0 56 31,-1 0-40-31,7 0-8 0,3-2 0 16,4 2-8-16,10-2-56 15,3 0 56-15,6 0 0 16,5 0 8-16,9 0 0 15,2-3 0 1,7 1 8-16,8-3-8 0,5-1 0 16,2-2 48-16,4-1-48 15,-4 2 0-15,-4-1-8 16,2-3 48-16,-6 2-48 0,-2 0 8 15,0-1 0-15,0 3 0 16,-5-2-8-16,0 3 0 0,-5 2-8 31,3 3 8-31,-4 1-8 16,3 2 8-16,-5 0 0 15,1 0-16-15,1 0 16 0,0 0 0 16,-4 0 0-16,-5 0 0 16,-6 2 0-1,-4-1-8-15,-4 3 8 0,-10 0 16 16,0 0-16-16,-7 0-72 15,-8-2-576-15,-4 1-824 16,-3-1-1041 0,-10 0-2320-16</inkml:trace>
  <inkml:trace contextRef="#ctx0" brushRef="#br0" timeOffset="21331">15835 11358 960 0,'0'0'1672'16,"0"0"-1080"-16,0 0-400 16,0 0 272-16,0 0 64 15,0 0 145 1,7 0-177-16,-5 0-104 0,4 0 72 15,-1 0-24-15,5 0 136 16,2 0-24 0,8 0-88-16,7 0-32 0,10 0 16 0,5 4 41 15,12-2-145 1,4 0 200-16,15-2-64 15,2 2-96 1,5-2-144-16,5 0-16 0,-1 0-48 16,0 0-64-16,-3 0-40 0,-5-4-72 0,-7 0-176 15,9 0-616-15,-15 0-1200 31,-21 2-1905-31</inkml:trace>
  <inkml:trace contextRef="#ctx0" brushRef="#br0" timeOffset="23577">4933 12589 2832 0,'0'0'2153'0,"0"0"-889"15,0 0-824-15,0 0-24 0,13-2 112 16,10 2-320-16,14 0 104 15,26 0 416-15,11 8 65 0,16 0-297 16,7-2-152-16,5 2-200 16,-3-4-72-16,31-4-72 0,-23 0-1056 15,-21-9-3225-15</inkml:trace>
  <inkml:trace contextRef="#ctx0" brushRef="#br0" timeOffset="34481">8788 12015 7161 0,'0'0'2697'0,"0"0"-2025"0,0 0-656 16,0 0 200 0,0 0 888-16,42 199-136 15,-29-93-448-15,-2-6-40 0,0-13-151 16,-4-25-185-16,3 0-144 15,1 0-40-15,3-11-657 16,-2-12-551-16,-3-6-760 16,-2-13-2001-16,-4-10-1952 15</inkml:trace>
  <inkml:trace contextRef="#ctx0" brushRef="#br0" timeOffset="34856">8731 12108 4929 0,'0'0'1056'15,"0"0"-784"-15,0 0 272 0,0 0 104 32,0 0-152-32,141-10-104 15,-94 10-136-15,3 0 88 16,-5 8 113-16,2 8-49 0,-2 4-56 15,-11 8-80-15,-2 8 40 16,-6 5-8-16,-11 2 56 0,-4 6 104 0,-6-2-144 31,-5 2-96-31,0-2 0 0,-16 4-56 0,-9-1-80 16,0 2-88-16,-4-2-352 15,-7 5-712 1,10-13-1161 0,2-14-2007-16</inkml:trace>
  <inkml:trace contextRef="#ctx0" brushRef="#br0" timeOffset="35574">9295 12535 3392 0,'0'0'984'16,"0"0"-167"-16,0 0 639 0,0 0-160 15,115-22-80-15,-83-2-335 16,2-6-281-16,1-3-264 0,-7-1-88 31,-4 2-160-31,-8 2 8 16,-8 5-16-16,-8 0 72 0,0 3 32 15,-11 4-40-15,-12 4-64 16,-6 4-80-16,-1 8 128 0,-1 2-80 31,-1 8-48-31,1 22-104 0,5 10 80 16,4 7 24-16,5 2 296 15,13-2 128-15,4-5-16 0,0-8-184 16,9-4 8 0,11-6-40-16,2-6-64 0,4-4-15 15,0-8-65-15,-2-2 8 16,0-4-56-16,-1 0-297 15,0-10-511 1,-6-12-136-16,-1-6-480 0,-4-5-305 0,-6-2-487 16,-1-1-249-16,-5 2 321 31,0 5 1448-31,0 7 696 31,0 9 1344-31,0 7 392 0,0 4 113 0,3 2-529 0,7 2-680 0,0 15 465 16,6 9-81-16,6 6-176 15,-4 4-104-15,6 0-232 31,-1-1-16-31,0-5-248 0,1-6-96 16,-2-2-80-16,-2-7-16 16,-4-6 0-16,-5-5 0 0,-3-4 8 15,-1 0 136 1,-1-26 393-16,4-16 335 0,1-31-376 31,-3-2-384-31,4-14-168 0,5-25-1016 0,-2 34-1401 16,-7 9-3064-1</inkml:trace>
  <inkml:trace contextRef="#ctx0" brushRef="#br0" timeOffset="48047">11186 13955 5513 0,'-3'0'2168'0,"3"0"-1520"31,0 0-24-31,0 0 353 16,0 0 79-16,0 0-328 15,0 0-296-15,0 0-224 0,0 0-208 16,8 0-48 0,26 3 48-16,19 8 48 0,42-1 384 0,51-2 128 31,46-8-104-31,21 0-143 15,-3-16 7 17,-23-4-64-32,-22 3-160 0,-8 7 136 0,-10 5 16 0,-15 3-8 0,-24 2-16 0,-25 0-8 15,-22 0-56-15,-16 0-32 31,2 0-120-31,-5 4 8 16,-3-1-8-16,-20-1 40 0,-11-2-40 16,-8 0-8-16,0 0-104 15,-42 0-1064-15,0-9-1857 0,0-1-5889 0</inkml:trace>
  <inkml:trace contextRef="#ctx0" brushRef="#br0" timeOffset="49109">13042 12445 2984 0,'0'0'2657'15,"0"0"-1393"-15,0 0-664 16,0 0 448-16,0 0-320 15,0 0-479-15,29 68 447 0,-15-18 296 16,4 10-248-16,-5 2-160 16,3-1-152-1,-5-7-200-15,1-10-80 16,-4-6-104-16,0-8 16 15,-5-10-64-15,2-6-16 0,-3-8-368 16,-2-6-376 0,0-4-600-16,0-18-593 0,-2-2-2816 0</inkml:trace>
  <inkml:trace contextRef="#ctx0" brushRef="#br0" timeOffset="50148">13132 12388 1224 0,'0'0'2560'16,"0"0"-1736"-16,0 0 113 0,0 0 39 15,0 0-80-15,0 0 120 16,0 0-55-16,121 87-113 15,-103-53-168-15,-5 4-200 16,-5-2-40-16,-3 2-120 16,-5-4-128-16,0-4-40 15,-2-1-64 1,-14-7 16-16,-5-5-104 0,-6-2-216 0,-6-5-192 15,6-6-32-15,1-4 232 16,7 0-104 0,6-4-152-1,9-6 88-15,4-1 128 0,0 5 48 0,23 3 120 16,11 3 80-16,6 0 56 15,4 0 80-15,6 0 40 16,-3 3-72-16,0 5-32 16,-5-4-64-1,-7-1 72-15,-2-3-40 16,-8 0-40-16,-4 0-352 0,-3-7 32 15,-7-6 40-15,-6-4 23 16,2-2-87-16,-7-4 112 16,0 1 144-16,0 1 88 0,-12-2 48 15,-7 7 24 1,0 2 160-16,-7 6 216 31,2 4 121-31,1 4-185 0,0 0 40 0,2 14 56 0,4 8-96 16,2 7-152-16,5-2-96 15,9 1-24-15,1-2-112 16,0-2 0-1,11-3-56-15,8-4 56 16,7-4-48-16,8-5 40 0,3-2-144 0,4-6-184 16,1 0-96-16,-4 0-112 15,-2-8-16 1,-5-9 112-16,-2 0 15 15,-11-6 121-15,-6 1 168 16,-7 1 144-16,-5-3 104 0,0 1 208 16,-5 3 0-1,-12 2-15-15,-1 4 143 0,0 8 168 16,0 6-32-16,5 0-240 0,5 20-336 31,0 10 24-31,8 6-24 16,0 0 144-16,0-2-144 0,15-6 8 15,3-5-8-15,-1-10-48 16,3-4 32-16,-7-7-144 15,1-2-296-15,-2 0 88 0,-4-18 56 32,-2-7 88-32,-3-7-8 15,-3 0 40-15,0 0-96 0,0 4 143 16,0 7 145-16,0 8 49 0,0 9 367 15,-3 4 312 1,3 0-256-16,0 24-456 0,0 10-16 16,0 12 208-1,0 6 72 1,16 3 8-1,0-3-64-15,4-6 8 0,1-10 8 16,-5-6-64-16,0-12-80 0,-3-6-16 16,-2-8-72-16,2-4 0 15,2 0-8-15,9-44-280 16,-5 0-904-16,-1-2-2089 15</inkml:trace>
  <inkml:trace contextRef="#ctx0" brushRef="#br0" timeOffset="51330">16795 13662 1880 0,'0'0'952'0,"0"0"-520"15,0 0 648-15,0 0-103 16,0 0-177-16,100 14 192 16,-47-10-192-1,12 2-128-15,14-2 8 16,10-2-31-16,11 2-9 0,2 0-240 15,1-2-208 1,-3 2-88-16,-13-2-48 0,-11 0-48 0,-10-2 8 16,-12 0-8-1,-16 0 40-15,-12 0-48 16,-14 0-728-1,-8 0-849-15,-4 0-1455 16</inkml:trace>
  <inkml:trace contextRef="#ctx0" brushRef="#br0" timeOffset="52707">5107 14981 3936 0,'0'0'1825'0,"0"0"-1665"0,0 0 40 16,0 0-200-16,0 0 920 0,157 0-40 16,-76 0-56-16,14 0-224 15,12 0-111-15,-1 5-145 31,-2 3 88-31,-4 1-224 0,-3-1-184 16,-7-1 32-16,-9-1-56 16,0-4-776-16,9-1-1129 0,-16 1-1111 15</inkml:trace>
  <inkml:trace contextRef="#ctx0" brushRef="#br0" timeOffset="54221">15146 15242 4000 0,'0'0'2521'31,"0"0"-2001"-31,0 0-512 16,0 0 168-16,0 0 96 0,0 0-72 15,0 0 192-15,0 0 264 16,139 2-192-16,-68-2-7 15,11 0 167-15,12-8-104 0,6-4-256 32,5 0-88-32,0 0-120 0,-8 0-40 15,-2 2 64-15,-9 2-72 16,-7-2 8-16,-11 0-16 15,-7 2 16-15,-11 1-16 16,-14 1 0-16,-7 3 0 0,-13-1-80 31,-5 2-176-31,-8-4-336 0,-3-11-200 16,-19 0-489-16,-4 0-5360 0</inkml:trace>
  <inkml:trace contextRef="#ctx0" brushRef="#br0" timeOffset="57306">8521 16367 4200 0,'0'0'1617'0,"0"0"-993"0,0 0 224 15,0 0 32-15,-35 0 120 16,25 1-183-16,-4 4-145 15,2-1-72-15,-1 0-136 0,-3 0-184 16,-5 2-72-16,-3 3-104 16,-10 0-56-16,-5 5-32 0,-7 4 72 15,-4 3-80 1,-9 2-8-16,0 5 8 15,-6 2-8-15,-3 2 0 16,-1 0-48-16,-2-2 40 0,0-3-8 16,0-5 16-16,-5-5-56 15,-2-2 56 1,-3-5-48-16,-1-2 40 15,1-2-120-15,4-4 104 16,1-2 24-16,6 0-8 0,4 0 0 31,10 0 0-31,2 0-8 0,8-8 8 0,8 2 8 16,3-4-8-16,1 0-112 0,5 0 64 31,0-4-64-31,0-3 56 16,0 2-32-16,-2-4 40 0,-1 0-24 15,-5-1 72-15,1-5 0 16,-6 1 8-16,-5-2 0 15,2-4-32-15,-5 1 32 0,-2-4 40 32,4 4-32-32,-4-4-16 0,5 0-104 15,-1 1 104-15,1 0-48 0,0 0 56 16,0 0-72-16,-3 2 64 15,4 0-120 1,2 2 0-16,4-2-8 0,2 0-24 16,6 0 64-1,1 0 24-15,10-1-56 16,7-3-64-1,7 0 40-15,3-5 96 0,4-5 40 0,0-3-64 0,1-3 32 16,10 2 48-16,2-2 0 16,4 2 8-1,-1 2 72 1,-2 0-64-16,7 1 40 0,5 2 16 15,2-2-72-15,7 3 8 0,7 2 0 16,10 0 0-16,3 0 48 16,9 2-56-16,6 0 48 31,9-5 24-31,5 0 8 0,0-4 24 15,6 1 0-15,1 2-32 0,-4 6-16 16,-3 4-40-16,-3 8 96 16,-4 8-88-16,-1 6 72 15,0 6-32-15,0 4-16 0,1 0-40 31,2 2 48-31,5 0-48 16,0 0 40 0,8-4-40-16,0 0 120 0,-1 0-48 0,-2-1-72 0,3 5 0 15,-8 0 48-15,0 0-48 16,0 2 72-16,0 11-8 15,1 2 32 1,-2 2-24-16,-3-4 8 16,-2 2-32-16,-2-3-48 0,-4-3 56 15,4 2-64-15,-6-3 0 16,3 2 0-16,-4 0 8 15,2 4-8-15,-2 4 16 16,-4 2-8-16,-4 4 40 16,1 2-40-16,-7 2-8 15,1 1 64-15,2-3-56 0,2 2-8 16,-3-3 8-16,1-1-8 15,-3 3 16-15,-4-3-8 16,-4 0 0 0,-5 0-8-16,-5 0 0 15,-1-2 8 1,-2 0 40-16,0 0-32 0,-4-2-16 0,1 1 48 15,-4-4-32-15,-2 0-8 16,-1-2 0-16,-3-2 0 0,-3 0-8 31,-4-3 8-31,-2 3 64 16,-3-4-64-16,-1-1 96 0,-1 1-32 15,-4-1 24-15,-1-1-88 16,-2 2 136-16,0 1-16 16,0 3 104-16,0 4 0 0,0 0-32 15,0 4-24 1,0 1-40-16,0 0-15 15,-5 0 15-15,-3 0 56 16,-2-1-16-16,0-2-16 0,-4-1 88 16,1 0-64-16,-3 2-32 15,3-1 40-15,-7-2 32 16,-2 4-48-1,-1-1-48 1,-4 1-120-16,1 0 120 16,-2-1 24-16,3-4-8 0,0 0-72 15,0-2 16-15,0-3 8 16,-1 4-16-1,-1-1-72-15,-2 2 0 0,0 0-8 0,0 0 16 16,1 2-8-16,-2-2 40 0,-1 3 8 16,0-4 16-16,-3 2 8 15,0-4-32 1,-1-1 56-16,1 1-32 0,-3-2 0 0,1 0-56 31,2-1-8-31,-1 1-8 16,3 0 0-16,-1 1 8 15,3-1 0-15,-1 2-8 0,-1-1-8 16,-1-2 8-16,-5 2 8 15,0-2 0-15,0 0-8 0,-1 0 0 32,-1-2 0-32,4-1 0 0,4 2 0 15,3-3 16-15,3 0-16 0,2 2 0 16,-2 0-16-16,-2 0 8 15,1 0 8 1,-1 2 0 0,-2-4 0-16,-1 2-8 0,-1-2-32 15,4 0 40-15,-1 0 0 16,3-3 0-16,5-1 0 0,4-1 0 31,-1 1 0-31,2 0 0 0,0 0 0 0,-1 2 0 16,1-2-16-16,-1 0 16 15,0 0 0-15,1 0 0 16,3 0-8-1,0-2 8-15,2 2 0 0,1-2 0 16,4 0-8-16,1 2 8 0,3-2 0 16,-4 0-8-16,4 3 0 0,2-3-64 31,0 0-16-31,0 0-352 15,0 0-296-15,0 0-416 16,0 0-473-16,20 0-1183 0,2 0-1369 16,3 0-80-16</inkml:trace>
  <inkml:trace contextRef="#ctx0" brushRef="#br0" timeOffset="59666">10727 15519 3672 0,'0'0'2577'16,"0"0"-1769"-16,0 0-648 0,0 0-24 15,0 0 224-15,-113 130 288 0,96-85-56 16,2-4-208-16,5-7-63 31,9-7-161-31,1-12-112 16,0-6-48-16,0-3-48 0,0-2 32 15,8-4-112-15,3 0 24 16,5 0 32 0,2 0 72-16,1 3 0 0,-6 3 0 0,4 5 0 31,-5 3 48-31,0 6 56 0,-6 4 96 15,-1 3 16 1,-3 2-72-16,-2-1-56 0,0-2-88 0,0-8-184 16,0-6-593-16,0-12-623 15,0-6-632-15,0-14-601 0</inkml:trace>
  <inkml:trace contextRef="#ctx0" brushRef="#br0" timeOffset="59896">10758 15820 3712 0,'0'0'1121'0,"0"0"-657"15,0 0 248 1,45 117 216-16,-28-92-304 0,-1-7-336 16,1-10-184-16,-2-6-96 15,3-2 16 1,-2 0 88-16,-3-18 240 0,-2-4 40 0,-6-6-136 15,-5 0 0 1,0 1-111-16,0 1-145 16,-11 9-209-1,-2 2-335-15,1 5-312 0,6 5-416 0,1-1-32 16,5-17-441-16,0 3-583 0</inkml:trace>
  <inkml:trace contextRef="#ctx0" brushRef="#br0" timeOffset="60166">10921 15603 184 0,'0'0'1480'0,"0"0"504"16,0 0 97-16,0 0-385 15,0 0-632-15,0 0-656 0,12 12-408 16,2 16 112-16,7 10 281 31,0 11 119-31,3 7-152 0,1 4-96 16,2 2-32-16,-1 0-112 15,-2-4-72 1,5-4 32-16,-6-3 8 0,-4-10-72 0,-4-3 32 16,-4-6 16-16,-5-6 32 15,-6-7 88 1,0-6 96-1,0-2-96-15,-16-7-184 0,-8-4-448 0,-24-17-1032 16,2-11-2545-16,3-4-1999 16</inkml:trace>
  <inkml:trace contextRef="#ctx0" brushRef="#br0" timeOffset="60350">10907 15948 5401 0,'0'0'1944'0,"0"0"-1520"31,0 0-328-31,0 0 160 16,0 0 216-16,0 0-112 0,0 0-192 16,129-45-168-16,-98 28-576 15,4-7-560-15,-7 5-824 0,-9 6-897 16</inkml:trace>
  <inkml:trace contextRef="#ctx0" brushRef="#br0" timeOffset="60536">11159 15826 1640 0,'0'0'2104'0,"0"0"-1520"0,0 0 73 15,0 0-177-15,0 0-48 32,0 0 184-32,119-55-256 0,-91 38-360 0,-3-4-72 15,-2 1-848-15,-10-1-641 16,-2 4-519-16,-4 6-159 15</inkml:trace>
  <inkml:trace contextRef="#ctx0" brushRef="#br0" timeOffset="60709">11230 15647 1696 0,'0'0'1896'0,"0"0"-71"0,0 0-81 0,0 0-448 15,0 0-408-15,0 0-479 16,-31 60-201-16,33-20 216 0,14 5 8 31,-2-2-176-31,4 0-176 16,0-5-80-16,0-8-240 0,-1-6-568 15,1-8-529-15,-3-14-903 16,-2-2-449-16</inkml:trace>
  <inkml:trace contextRef="#ctx0" brushRef="#br0" timeOffset="62470">11373 15711 208 0,'0'0'4176'15,"0"0"-3447"-15,0 0-457 31,0 0 1048-31,0 0-224 0,0 0-88 16,59 113-464-16,-42-89-335 16,-1-7-201-16,2-4 0 0,-5-5-8 15,2-8-80-15,-4 0-289 16,-3 0-71-16,-1-15 184 15,-1-6 32 1,0-5-120-16,-4-2-40 0,0 1 72 16,-1 7 224-16,3 8 80 15,-1 10 8-15,2 2 104 16,6 0 80-1,3 16 368-15,1 2-64 0,1-1-96 16,-1-4-208-16,1-3-168 16,-3-3-16-16,-2-7 0 0,-1 0-256 15,-7 0-56 1,2-13 224-16,-5-4-8 0,0-5 8 15,0 3 24-15,0 4 64 0,0 4 8 32,0 7 48-32,0 4 96 15,0 0 104-15,0 0 40 0,0 0-120 16,0 0-120-16,0 0-56 15,0 0-72-15,0 0-32 0,5 0 48 16,1 0-208-16,-1 0-224 31,1 0 24-31,-1 0-24 0,2 0-120 16,-6 0-112-16,3 0 144 15,-4-2 288-15,0-6 280 16,0 1-40 0,0 1 40-16,0 1 0 0,0 1 0 0,0 4-64 15,0 0 72 1,0 0 88-16,0 0 112 15,0 0 112-15,0 0 8 0,0 0-88 16,0 0-80-16,0 0-104 16,0 0-48-16,0 0-48 0,3 0-32 15,-3 0 64 1,0 0-64-1,0 0 72-15,0 0-104 0,0 0 40 0,0 0 64 16,0 0-96-16,0 0 104 16,0 0 0-16,0-2 88 15,0 0 112-15,0 0 120 31,0 0 88-31,0 0-48 0,0 2 56 16,0-2 32-16,0 2-8 0,0 0-72 16,0 0-240-16,0 0-128 15,0 0-104-15,0 0-16 0,0 0 40 16,0 0-16-16,0 0 8 31,0 0 72-31,0 0 8 16,0 0 8-1,0 0 72-15,0 0 64 0,0 0 56 0,0 0 24 16,0 0 24-16,0 0-40 0,0 0-23 15,0 0-49-15,0 0-16 32,0 0-40-32,0 0-72 0,0 2 8 15,0 6-8-15,0 3-56 0,0-2 48 16,0 3-40-16,0-1 48 15,0 0 0-15,0-1 0 16,0 1-56-16,0-3 40 16,5-1 8-1,1-1-56-15,1 0 48 16,-3-3-136-16,4-3-137 0,-4 0-151 15,-1 0-48-15,2 0 48 0,-4 0 96 16,-1 0 200-16,2-9 144 0,-2 1 0 31,0 1 0-31,0-1 16 16,0 3 64-1,0 3 56-15,0 2 96 0,0 0 56 0,0 0-288 16,5 0-8-16,1 2 8 0,-1 7-8 16,2-5-232-16,-1-1-192 31,1-1-280-31,-3-2-144 15,1 0 0-15,0 0 191 0,-2-13 249 16,1-4 136-16,-3-3 40 16,-1 1 64-16,3-2 176 15,-3 6 552-15,0 4 328 0,0 3 57 31,2 6-185-31,-2 2 120 16,2 0-72-16,-1 0-408 0,4 0-216 16,2 4 88-1,2 4-112-15,-1 3 0 0,2-2-104 0,-2-1 32 0,2 0-80 16,-5-1-40-1,1-4-296 1,-1-1-296-16,1-2-144 16,-2 0-24-16,0 0 32 0,1-12 280 15,2-4 248-15,2 2 144 16,1 0 88-16,-2 6 8 0,3 6 64 15,2 2 368 1,4 0 176-16,0 0-112 16,3 4-96-16,-3 2-192 15,1-2-128-15,-2-4-16 0,-1 0-56 16,1 0-8-1,0-12 0-15,-1-10-104 0,-4-2-72 0,0-4-32 32,-3-1 48-32,-8-1 0 15,0 3 40-15,0 1-8 16,-3 5 88-16,-10 10 40 0,-1 4 416 15,-1 7 112-15,-1 3 40 0,0 20-232 16,-2 9-208-16,4 7 248 31,2 3 88-31,7 0-208 16,5-6-47-16,0-1 55 0,2-10-64 15,16-3 24-15,4-5 24 16,3-6-120-16,4-5-32 0,-5-6-8 16,5 0-88-1,-3-2-520-15,6-26-929 16,-4 5-1271-16</inkml:trace>
  <inkml:trace contextRef="#ctx0" brushRef="#br0" timeOffset="62661">12598 15591 7585 0,'0'0'1921'0,"0"0"-1417"0,0 0 48 31,0 0-88-31,0 0-464 16,0 0-1600-16,0-48-4890 0</inkml:trace>
  <inkml:trace contextRef="#ctx0" brushRef="#br0" timeOffset="65374">17617 4217 256 0,'0'0'7457'0,"0"0"-6089"0,0 0-1216 15,0 0 137-15,0 0 207 16,11 24-168-16,20-4 320 0,8 6 336 15,7 8-344-15,9 7-128 16,7 4 128-16,-3 4-135 16,4 1-129-1,-6 0 8-15,-1 1-112 16,-4-8-64-16,-10-3-16 0,-5-8-184 15,-8-6 8-15,-3-5 32 0,-11-8-40 16,-4-4 48-16,-3-5-56 16,-6-4-104-1,-2 0-424 1,1 0-272-16,1-7-153 0,1-20-551 15,0 1-1561-15,-3 1-2296 16</inkml:trace>
  <inkml:trace contextRef="#ctx0" brushRef="#br0" timeOffset="66005">18256 4108 2840 0,'0'0'1040'0,"0"0"-512"0,0 0 881 0,0 0 231 15,0 0-160-15,0 0-327 32,0 0-433-32,-82-28-360 15,63 52 56-15,-6 9 24 0,-2 7-32 16,-4 8-96-16,-4 8 48 0,-6 8 16 15,-6 8-72-15,-6 9-96 16,-5 5 41-16,-5 1 7 31,2-4-48-31,3-4-80 0,7-9 144 16,5-10-216-16,12-12 16 15,8-14-56-15,11-9 96 0,6-12-64 16,5-7-40 0,4-4-8-16,0-2-8 0,0 0-520 31,0-12-1065-16,4-12-2912 1,4-4-4224-16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31:55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10001 6084 5945 0,'0'0'2160'15,"0"0"-1264"1,0 0 505-1,0 0-41-15,0 0-296 0,0 0-376 16,0 0-288-16,-21-3-143 0,21 3-1 16,0 0-80-1,0 0-160-15,0 0-16 0,0 0-112 0,1 5-48 31,11 9 104-31,7 8 56 16,0 5 0-16,2 6 8 0,2 1 8 16,0 4-8-16,-4 0 48 15,-1-4-48-15,-2 1-8 0,0-8 0 16,-5-2 8-16,-1-7 8 31,-5-6-8-15,0-6-8-16,-5-6 16 0,1 0 112 0,-1 0 128 15,0-14 248-15,4-14-72 16,2-14-312-16,4-8-120 0,9-7 0 15,-1-1 0 1,6 3-16 0,0 6-664-16,9 7-689 15,-9 12-1095-15,-10 14-4866 0</inkml:trace>
  <inkml:trace contextRef="#ctx0" brushRef="#br0" timeOffset="3304">9101 8512 1768 0,'0'0'2784'16,"0"0"-1687"0,0 0-489-16,0 0 552 15,0 0-32 1,0 0-456-16,0 0-359 0,0 0-217 0,0 0 16 15,0 0 32-15,10 5-144 16,4 10 8-16,4 10 208 0,8 7 240 31,0 7-32-31,1 6-48 16,-4-1-160-16,-2-4 32 15,-5-6-88-15,0-6-64 0,-1-4-88 16,-4-7 48-16,-6-6-56 16,1-1 16-16,2-1 0 0,-6-2-16 31,1-3 8-31,1 0 0 15,-1-4-8-15,0 0-8 16,-1 0 8-16,4 0 64 0,4-15 320 0,3-17 184 16,8-13 48-16,0-7-167 15,1-2-289-15,-1 2-64 16,-3 10-24 15,-7 12-64-31,-3 8 64 0,-3 10-72 0,-3 5 0 16,3 5 0-16,-5 2-8 0,0 0-104 0,0 0-721 15,0 0-959-15,0 4-2849 16,0 5-2647-1</inkml:trace>
  <inkml:trace contextRef="#ctx0" brushRef="#br0" timeOffset="9326">17150 9820 7057 0,'0'0'1544'16,"0"0"-1152"-16,0 0 385 0,0 0 47 16,0 0-384-16,0 0-360 15,3 42 72-15,9-10 112 0,4 9-16 0,-3 4 72 31,4 4 272-31,3-6-112 16,-4-1-296-16,2-10-16 16,1-8-64-16,-3-5 0 0,0-11 104 15,-3-8 41-15,3 0 215 0,2-12 208 16,6-20 128-16,-1-15-208 31,8-9-272-31,-1-6-176 16,-2-4-88-16,-1 0-32 0,-1 6 16 15,-3 3-40-15,-1 14-352 16,-9 7-608-16,-3 11-576 0,-2 11-673 15,-8 6-2600 1</inkml:trace>
  <inkml:trace contextRef="#ctx0" brushRef="#br0" timeOffset="13919">16360 8888 1696 0,'0'0'1568'16,"0"0"-656"-16,0 0 257 16,0 0-105-16,0 0-464 31,0 0-312-31,0 0-136 0,0 0-80 15,0 0-64-15,0 0 64 16,0 0 8-16,0 0 112 0,0 0 160 16,0 0 96-16,0 0 40 15,-1 0-127-15,1 0-81 16,0 0-96-1,0 0-72-15,0 0-56 0,0 0-48 16,0 0-8-16,0 0 0 16,0 0-8-16,0 0 8 0,0 0 0 15,0 0 0-15,0 0 8 16,0 0 64-1,0 0-16-15,0 0 0 16,0 0 40-16,0 0 8 0,0 0 48 16,0 0 80-16,0 0-16 15,0 0-8-15,0 0 0 0,0 0-16 16,0 0 0-16,0 0-64 31,0 0-32-15,0 0-88-16,0 0 8 0,-5 0-8 0,3 0 0 15,-3 0-8-15,1-2 8 0,2-1-8 16,-3 1 8-16,5 2-8 15,0 0 0 1,-5-2-8 0,5 2 8-16,0 0 0 0,0 0 0 15,0 0 0-15,-1 0 0 16,1 0 0-16,0 0-8 0,0 0 8 15,0 0 0-15,0 0 0 16,0 0 0-16,0 0 0 31,0 0 0-31,0 0 0 0,0 0 8 0,0-2 8 16,-2 2-8-16,2 0-8 15,-3 0 0-15,3 0 0 0,0 0 8 16,0-2-8-16,0 2 8 16,-2 0-8-1,2-2 0 1,0 2 0-16,0 0 0 0,0 0 0 0,0 0 0 15,0 0 0-15,0 0 0 16,0 0-8-16,0 0 0 0,0 0-8 16,0 0 8-1,0 0-40 1,0 0 40-16,0 0-8 15,0 0 16-15,0 0-8 0,0 0 8 16,0 0 0-16,0 0-8 0,0 0 8 16,0 0-8-16,0 0-56 15,0 0 8-15,0 0 48 31,0 0-40-31,0 0 40 0,0 0 0 16,0 0 8-16,0 0 0 16,0 0 0-16,0 0 16 0,0 0-8 15,0 0 56-15,0 0-56 16,0 0 8-16,0 0 0 31,0 0-8-31,0 0 0 0,0 0-8 16,0 0 8-16,0 0-8 15,0 0 8-15,0 0-8 0,0 0 0 0,0 0 8 16,0 0 0-16,0 0 0 15,0 0 0 1,0 0 48 0,0 0-48-16,0 0 0 0,0 0-8 15,0 0 0 1,0 0-8-16,0 0-48 0,0 0 48 0,0 0 8 0,0 0-8 15,0 0 0-15,0 0 8 32,0 0-8-17,0 0 8-15,0 0 0 0,0 0 0 0,0 0-8 16,0 0 8-16,0 0 0 0,0 0 0 15,0 0-8-15,-3 0-480 16,3-2-1528 0,-2 2-5050-16</inkml:trace>
  <inkml:trace contextRef="#ctx0" brushRef="#br0" timeOffset="14829">16223 9003 1280 0,'0'0'2656'0,"0"0"-1407"0,0 0-25 15,0 0 312-15,0 0-544 16,0 0-640-16,2 0-247 16,17 0 175-16,9 0 320 0,5-6-80 15,3-5 40-15,1-6-144 31,-6 2-192-31,-1-2-72 0,-4 4-72 16,-6 0-72 0,-1 3 56-16,-6 5-64 0,-7 1-384 15,1 2-544-15,-7 2-777 0,0 0-663 16,0 0 31-16,-7 0-919 0</inkml:trace>
  <inkml:trace contextRef="#ctx0" brushRef="#br0" timeOffset="15029">16367 8839 1064 0,'0'0'2080'0,"0"0"-487"0,0 0 79 16,0 0-120 0,0 0-408-16,0 0-591 0,0 0-417 15,-20 26-128-15,20 6 352 16,7 8 136-16,3 3-32 0,-2 1-136 15,-2-3-216-15,-1 0-40 0,-3-7-72 32,2-2 0-32,0-4-672 15,-1-6-1081-15,2-8-791 0,-5-8-761 16</inkml:trace>
  <inkml:trace contextRef="#ctx0" brushRef="#br0" timeOffset="15611">16490 9158 24 0,'0'0'1480'0,"0"0"96"16,0 0-200-16,0 0-303 15,0 0 87-15,0 0-248 16,121-50-304 0,-107 38-152-16,1-4-112 0,-6-1-40 0,-4 2-95 31,-1-3-25-31,-4-2-88 0,0 2-16 15,-4-3-24-15,-7 6-48 16,-2 0-8-16,2 7 0 16,-1 6 16-16,1 2 8 0,-2 2-24 15,2 19-104-15,0 7 56 16,4 6 48-1,2 2 0-15,5 0 120 0,0-4-16 16,0-6-56-16,10-6 8 16,8-4-48-16,-5-8-8 15,4-3 8-15,6-5 40 0,-4 0-48 16,4-11-176-1,-4-9-248-15,1-6-353 16,-2-4-447-16,-6 2-72 0,-5 2 280 16,-2 2 416-16,-5 6 367 31,0 3 233-31,0 6 144 0,0 5 857 0,-12 4 247 0,1 0-296 31,0 0-448-31,3 10-384 0,3 3-120 16,3 2-8-1,2-2-48-15,0 0-16 0,4-3 8 16,10-3 56-16,-1-3 8 0,0 3 56 15,3-3-48-15,-5 0 8 32,-3 2-8-32,4 0 0 0,-7 0 0 15,-4 2-8-15,-1 4 120 16,0 0 296-16,-1 4-56 15,-16 0-360-15,-12 2-24 0,4-5-1288 16,2-6-1912-16</inkml:trace>
  <inkml:trace contextRef="#ctx0" brushRef="#br0" timeOffset="15816">16798 9022 264 0,'0'0'1664'15,"0"0"-152"1,0 0-608-16,0 0-399 15,0 0 111-15,0 0-160 0,0 0-232 0,115-53-224 16,-104 40-280-16,-3-8-680 16,-6 4-353-16,-2 0-1399 0</inkml:trace>
  <inkml:trace contextRef="#ctx0" brushRef="#br0" timeOffset="16011">16900 8845 1120 0,'0'0'1880'16,"0"0"-1032"-16,0 0 25 0,0 0 55 15,0 0-296-15,0 0 72 31,0 49 392-31,0-15-200 16,0 3-215-16,0 3-89 0,0-1-368 16,0-5-168-16,0-6-56 15,0-6-72-15,0-4-736 0,11-12-1049 16,0-4-1031-16,-1-2-1721 0</inkml:trace>
  <inkml:trace contextRef="#ctx0" brushRef="#br0" timeOffset="16747">17300 8862 3624 0,'0'0'1913'0,"0"0"-49"0,0 0-24 16,0 0-743-16,0 0-705 15,0 0-168-15,0 0 56 0,-97 137 0 16,94-99-88-1,3-6-48-15,0-4-96 16,0-7-48-16,3-7-8 16,5-4 0-16,4-6-40 0,-4-4-112 15,3 0-72-15,0-4 32 16,1-18 72-1,-1-4-80-15,-1-6-128 16,-1 0 0-16,-4 3 104 16,2 6 160-16,-6 7 72 0,-1 6 0 15,2 10 8 1,-2 0 104-16,2 0-24 0,1 11-8 0,3 8 56 15,1-2-64-15,4 0-72 32,7-7-216-17,-2-5-496-15,5-5-801 0,19-11-303 0,-3-13-57 16,-4-5-815-16</inkml:trace>
  <inkml:trace contextRef="#ctx0" brushRef="#br0" timeOffset="17732">17557 8799 744 0,'0'0'1888'0,"0"0"-192"16,0 0-63-16,0 0-657 0,0 0-600 15,0 0-208-15,-77 72 184 16,73-42-88-16,4-2-136 0,0-3-128 16,0-8 0-1,10-2-8 1,3-9-48-16,-2-4 56 0,0-2-144 15,2 0 16 1,-1-14 40-16,-3-8-144 0,-1-5-256 0,-1-1 8 16,-2 0-8-16,-5 6 280 0,0 8 208 31,0 6 96-16,0 6 504-15,0 2 336 0,0 0-488 16,0 14-440-16,0 10 0 0,0 6 0 16,3 6 64-16,0 2-24 15,4 5 168 1,2-1-32-16,-7-2-64 15,4 0-40-15,-6-4 24 16,0-4-24-16,0-5-56 0,0-8 24 16,0-3 40-16,0-6-40 15,-8-6-32-15,-3-2-16 16,0-2-8-16,-5 0-40 0,8 0 48 31,-2-12 48-31,3-1-48 16,6-6-96-1,1-5-32-15,0-4-128 0,8-6-192 0,10-4-64 0,9-4-192 16,-3 0-48-16,5-2-16 15,-6-1 40-15,1 3 295 16,-3 5 169 0,-6 1 200-16,-2 6 64 15,-5 5 72-15,-7 7 72 0,-1 6 369 16,0 6 383-16,0 4-24 0,-6 2 104 15,-7 0-408 1,0 20-384-16,-1 6-184 16,2 8-8-16,4 2 8 15,5 3 120-15,3-7-64 16,0-2 40-16,0-7-88 15,10-4 64-15,1-8-16 0,2-2-32 16,0-5 80-16,-2-4-104 16,2 0 0-1,3-4-80-15,-3-14-40 16,2-5-64-16,-1-5-136 0,-3 0-112 15,-4 1 136-15,-1 2 88 16,1 9 88-16,-6 6 120 16,-1 8 120-16,2 2 256 0,-2 0-48 31,2 10-96-31,1 8 272 15,0 7-72-15,2-4-200 0,1 1-176 16,-1-3-56-16,2-7-32 16,2-5-680-16,1-7-568 15,-2 0-256-15,0-6 519 0,2-12-239 16,-4 1-224-1,1-2 976-15,-2 6 504 16,-4 5 864 0,-1 6 384-16,0 2 41 0,0 0-249 0,4 0-696 15,-3 0-96-15,2 4-16 16,-1 0-232-16,0-2-64 15,2-2-600 1,-4 0-520-16,0 0-185 0,0-13 65 16,0-8-264-16</inkml:trace>
  <inkml:trace contextRef="#ctx0" brushRef="#br0" timeOffset="18116">17949 8659 888 0,'0'0'1792'16,"0"0"-544"-16,0 0-359 16,0 0-345-16,0 0-152 0,0 0 472 15,0 0 96-15,0 0-208 16,59 96-176-1,-48-57-63-15,0-2-73 0,-3-3-96 0,2-5-40 32,-2-8-152-32,0-7-80 15,-5-4-64 1,-1-6-8-16,1-4 0 0,0 0 0 0,1-4-208 15,4-13 112-15,1-8 40 16,4-1-120-16,3-2-144 0,1 4 88 31,0 4 88-31,-2 8 56 0,1 8-9 16,-5 4-87-16,2 0 32 0,0 0 144 15,3 6 8-15,-4 6 112 16,1-2 16-16,1-2-56 16,-3 1-24-16,1-4 41 15,-4 1 7 1,-2 2-48-16,-6 10-48 0,-1 0-769 15,-17-2-7112-15</inkml:trace>
  <inkml:trace contextRef="#ctx0" brushRef="#br0" timeOffset="28653">3409 14089 992 0,'0'0'1824'15,"0"0"-792"-15,0 0 65 0,0 0 183 16,-2 2 120-16,2-2-120 0,-3 0-303 15,3 0-241 1,0 0-144 0,0 0-64-16,0 0-168 0,0 0-192 15,0 2-168 1,0-2-48-16,0 2-8 15,3-2 56-15,11 2 0 16,3-2 0-16,10 2 48 0,5 0-40 16,9-2 8-16,10 2-8 31,3 0 0-31,9-2 0 0,8 0 8 0,1 0 40 0,8 0-56 15,2 0 8-15,5 0 8 16,-1 0-8-16,7-4 0 0,-4-2 0 31,5-2-8-31,3 2 16 0,0 0 0 16,0 2-16-16,-1-2 8 15,-5 2 0-15,-1-2 0 16,1 2 0-16,-2-2 40 16,1 2-48-16,4 0 8 0,-1-2 0 31,1 1 0-31,0 1 0 0,-1 1 16 15,3-3-16-15,2 0-8 16,2-5 8 0,7 0 0-16,16-5 0 0,-12-2-8 0,-1-3 8 15,-2 0 0-15,-18 0 40 16,11 1-48-1,-6 1 8 1,3 0-8-16,-2 4 0 0,2 0 0 0,-1 3 0 16,2 0 0-16,1 2 8 15,0-2 8-15,3 2-16 0,4 2 0 16,12-2 0-1,-9 5 0-15,0-4 0 16,-2 5 0-16,-16 2 0 0,7 0 0 16,-2 2 0-16,-4 0-16 15,1 0 16 1,0 0 0-16,-1 0 0 0,1 0 16 15,-2 0-16 1,-3 0 8-16,-2 0 0 0,-3 0-8 16,-2 2 0-16,1 2 0 15,-1 0-8-15,0 3 8 16,-1-4 8-16,2 3-8 0,-3 0 0 15,-2 0 0-15,-2 2 0 32,-4-2 0-32,-7 2 0 0,4 0 0 15,-6 0 0-15,2 0-8 16,1 0 8-16,0 0-8 15,-1 0 8-15,4-1-16 0,-4-2 8 16,3 1 8 0,-2-2 0-16,0 2-8 15,2 1 8-15,2-1 0 0,-3-3 0 16,6 3 0-16,0 0 0 15,1 1 0 1,0-1 8-16,7-2-8 0,-3 1 0 0,4 1 0 16,2 0 0-1,-7 1 0 1,3-3 0-16,-3 0 0 0,1 0 0 31,1-3 0-31,5 1 0 0,0 0 8 0,3-2-8 0,2 2 16 16,3 0-16-16,-2 0 0 0,4 5 8 31,0-3-8-31,2 2 0 15,0 1 0-15,1-1 0 0,3 3-8 16,5-3 8-16,-10-2 0 16,5 0 0-16,-5-2 0 0,-3-2 0 31,-4 1 8-31,0-1-8 15,3 0 0-15,-2 0-8 0,-5 2-8 16,1 2 16-16,-6 1 0 16,2-1-8-1,-3 0 8-15,1 0 0 0,-2 2-8 0,1-4 0 16,3 1 8-16,-1-1-8 31,4 0 8-31,0 1 0 16,2 1-8-16,-4 0-8 0,-3-2 8 0,-3 2 8 15,0 0-8-15,0-2 0 16,-2-2 0-16,4 2 0 0,3-2 8 15,-1 0 0 1,1 0 0 0,5 0 0-16,-4 0 0 0,2 0 0 15,-3-2 0-15,3 0 0 16,1 0 0-16,3 2 0 0,2-2 0 15,-3 0 0-15,5 0 0 0,-3 0 0 32,0-2 0-32,-5 0-8 15,-2-1 8-15,1 0 0 0,-4 1 0 16,-2 0 0-1,2 2 0-15,-4 2 0 0,-1 0 0 16,2 0 0-16,-3 0 0 0,1 0 0 47,-1 0 0-47,-2 0 0 15,3 0 0-15,-5 0 0 0,2 0 0 16,-1 0 0-16,-2 0 8 16,1 0-8-16,-4 0 0 15,4 0 0-15,-4-2 0 0,-1 0 0 16,-1 0 0-16,-1 0 0 15,-3-3 0-15,0 1 0 0,-1-1 0 16,1-1 8-16,-4 0-8 16,2 2 0-1,-1-3 0-15,-2 1 0 0,-1 3 0 0,-1-1 0 16,-4 2-8-1,2 0 8-15,-1 0 0 16,1 0 0 0,-5 2 0-16,2 0 0 0,-2 0 0 0,-1 0 8 15,1 0-8-15,-3 0 0 0,3 0-8 16,-3 0 8-1,3 0 0 1,-1 0 0-16,6 0 0 16,-2 0 0-16,4 0 0 0,1 0 8 0,1 0-8 15,2-6 0-15,-1-3 0 16,5 3 0-16,-7-1 0 15,0 3 0 1,1 0 0-16,-3-1-8 16,-1 5 8-16,-3 0 0 0,2 0 0 15,-1 0 0-15,-3 0-8 16,2 0 8-16,2 0 0 0,-1 0 0 31,4 0 0-31,1 0 0 16,-3 0 0-16,0 0 0 15,3 0 0 1,-2 0 0-16,-5 0 0 0,-2 0 8 0,0 0-8 15,-7 0 8-15,-7 0-8 0,1 0 0 16,-10 0 0-16,-3 0 0 16,-7 0 8-1,0 0-8-15,-6 0 0 16,-3 0 0-16,3 0 0 0,-5 0 16 15,0 0 112-15,0 0 176 16,0 0 232-16,0 0 185 0,0 0 15 16,0 0-184-1,0 0-248 1,0 0-192-16,0 0-112 0,0 0-8 15,0-2-176-15,0-2-480 16,0-15-665-16,-5-2-631 16,-11-3-4513-16</inkml:trace>
  <inkml:trace contextRef="#ctx0" brushRef="#br0" timeOffset="64278">6141 11368 1672 0,'0'0'6097'0,"0"0"-3712"31,0 0-1073-31,0 0 24 15,0 0 129-15,0 0-329 0,0 0-584 16,-2 0-552-16,19 0 88 16,16 0-64-1,9-6 384-15,9-9-208 0,5 0-112 0,1-2-8 31,1 0-80-31,-3 0-296 16,-5 4-712-16,-8-4-721 16,-5 4-495-16,-11 3-1737 0,-17 3-2072 0</inkml:trace>
  <inkml:trace contextRef="#ctx0" brushRef="#br0" timeOffset="64476">6466 11219 4352 0,'0'0'2553'0,"0"0"-1849"15,0 0-336-15,0 119 904 0,0-61-63 16,6 8-457 0,5 0-320-16,2-2-264 0,5-2-96 15,1-7-16-15,1-9-56 31,2-6-96-31,-2-8-720 0,7-4-1041 0,-9-7-1247 0</inkml:trace>
  <inkml:trace contextRef="#ctx0" brushRef="#br0" timeOffset="64876">6735 11684 728 0,'0'0'5473'0,"0"0"-4945"15,0 0-424-15,0 0 568 16,0 0 152-16,0 0-128 16,96-75-319-16,-74 44-97 0,-1 5-272 31,-6 2-8-31,-4 6-200 15,-8 6-97-15,-3 2-7 0,0 2 120 16,-14 4-184 0,-12 4 32-16,2 0 112 0,-5 6 64 0,4 17 32 15,0 2 128-15,8 3 72 16,6 4 272-1,6 0-16-15,5-2-72 16,0 2 88-16,5-4-24 0,10-3-95 16,4-5-153-16,2-6-72 15,2-4-16-15,2-10-305 0,0 0-687 16,10-35-648-1,-6-2-857 1,-6-3-1399-16</inkml:trace>
  <inkml:trace contextRef="#ctx0" brushRef="#br0" timeOffset="65121">7015 11450 104 0,'0'0'4785'0,"0"0"-3009"0,0 0-664 31,0 0-360-31,0 0-392 16,0 0-88-1,0 0 25-15,-10 82-209 0,10-64-16 0,13-3-72 16,3-4-8-16,3-1 0 0,-4-2 0 15,4 3-8-15,-7-4 16 32,-1 1-8-32,-3 5 8 15,-3 2-56-15,-5 6 56 0,0 7 136 16,0 2-136-16,-13 2-256 15,-14-2-393-15,6-9-1255 0,-2-8-3041 32</inkml:trace>
  <inkml:trace contextRef="#ctx0" brushRef="#br0" timeOffset="65282">7144 11528 2032 0,'0'0'1672'16,"0"0"257"-16,0 0-729 15,0 0-432-15,124-52-328 0,-95 36-224 16,0 2-216-16,0-2-520 0,-4 2-1200 16,-12 4-1465-16</inkml:trace>
  <inkml:trace contextRef="#ctx0" brushRef="#br0" timeOffset="65486">7217 11275 3016 0,'0'0'2761'31,"0"0"-1609"-31,0 0-768 16,0 0 344-16,-2 109 192 0,10-59-63 16,7 2-393-1,-1-1-160-15,-1-10-304 0,5-5 0 0,1-7-784 16,4-13-897-16,-7-6-1575 15,-5-8-1608-15</inkml:trace>
  <inkml:trace contextRef="#ctx0" brushRef="#br0" timeOffset="65840">7509 11556 1256 0,'0'0'1400'16,"0"0"-208"0,0 0 249-16,0 0-265 15,0 0 64-15,0 0-352 0,0 0-368 16,106-102-288-16,-99 76-175 15,-2 2 23 1,-5 4-8-16,0 6-72 0,-10 2-48 0,-11 6-113 16,-5 6-135-1,-1 0-160-15,-2 16 72 31,3 10 200-31,8 2 184 0,4 2 184 0,9 0 176 0,5-2-40 16,0 1-56-16,8-6-72 0,8-3 81 31,5-3-129-31,-2-6-112 16,6-3-32-16,-3-6-489 15,1-2-623-15,7-11-456 0,-10-14-561 16,-4-3-463-16</inkml:trace>
  <inkml:trace contextRef="#ctx0" brushRef="#br0" timeOffset="66105">7691 11370 2816 0,'0'0'2281'0,"0"0"-1481"16,0 0-376-16,0 0 664 16,0 0 72-16,0 0-408 15,62 96-159-15,-51-68-193 0,-1-2-120 16,-1-2-152-1,-1-6-120 1,-1-4 8-16,-2 0 64 0,0-3-8 16,-5-5 16-16,0-1 56 0,0-1 216 15,0-2 240-15,0-2 160 16,0 0 56-16,-4 0-183 15,-2 0-41 1,-1-6-224-16,1-12-368 0,1-5 0 16,4-11-88-16,1-9-24 0,0-5-432 15,8-2-553-15,19-20-543 16,-3 12-1377-16,-4 11-4000 15</inkml:trace>
  <inkml:trace contextRef="#ctx0" brushRef="#br0" timeOffset="67478">8237 11631 1872 0,'0'0'2889'0,"0"0"-1913"15,0 0-328-15,0 0 240 16,0 0-216-1,0 0-416-15,0 0-200 16,47-15 208-16,-10 4 240 16,15-8-63-16,8 2-89 15,4-6-32-15,11 1 16 0,2-2-128 16,5-1-48-16,1-2-64 15,-1-1 16-15,-6 4 112 0,-5 0-16 32,-3 6-96-32,-10 2 56 15,-10 4 0 1,-10 3-24-16,-6 3-88 0,-9 3-40 0,-9 1 0 31,-7 2-16-31,-3 0-280 16,-4-2-784-1,0 0-721-15,-11 0-1295 0</inkml:trace>
  <inkml:trace contextRef="#ctx0" brushRef="#br0" timeOffset="67758">9008 11113 4424 0,'0'0'1409'0,"0"0"-1161"0,0 0 80 0,0 0 384 16,135 14 384-16,-94-1-152 15,-1 0-351 1,0 4-137-16,-3-2 32 31,-9 4-64-31,-2 0-64 0,-10 1-24 0,-6 1 24 16,-9 3 176-16,-1 1 64 0,0 3-232 15,-16 5-368-15,-10-1-80 0,-9-2-1040 31,6-8-1280-31,4-14-3338 0</inkml:trace>
  <inkml:trace contextRef="#ctx0" brushRef="#br0" timeOffset="68673">9776 10961 1424 0,'0'0'888'0,"0"0"0"0,0 0 609 16,0 0-89-16,0 0-200 15,0 0-216-15,0 0-192 0,-5-2-119 16,5 2-113-1,0 0-112-15,0 0-168 16,0 0-112-16,0 0-40 16,0 0 16-16,0 0-24 0,0 0-48 15,0 0 24-15,0 0-48 16,0 0-40-16,0 0 40 15,0 0-48 1,0 0 0 0,0 0 0-16,0 0 8 0,0 0-8 0,0 0 0 15,0 0 0-15,0 0-8 0,0 0 0 16,0 0 0-16,0 0-8 15,0 0 0-15,0 0 8 0,0 0-8 32,0 0 8-32,0 0 0 15,0 0 96-15,0 0 56 0,0 0 8 16,0 0 8-16,0 0-104 15,0 0-64-15,0 17-256 0,2 18 24 32,8 11 232-32,4 12 72 15,-1 8-72-15,2 0 64 16,-6-4-64-16,3-3 8 0,-3-9 0 15,-1-12 0-15,4-10-8 16,-11-10-104-16,4-10-736 0,-5-8-1000 47,0-14-881-47,0-12-1752 0</inkml:trace>
  <inkml:trace contextRef="#ctx0" brushRef="#br0" timeOffset="68919">9768 10869 824 0,'0'0'1184'16,"0"0"8"-16,0 0 8 0,0 0-311 31,125 4-137-31,-101 9-40 15,-2 7-88-15,-5 5 40 0,-9 5-88 16,-8 2-88-16,0 4-248 16,0 0-191-16,-13-6-49 0,-7-6-753 15,6-12-1159-15,-1-9-1225 0</inkml:trace>
  <inkml:trace contextRef="#ctx0" brushRef="#br0" timeOffset="69551">10067 10884 1176 0,'0'0'1632'16,"0"0"-120"-16,0 0-183 0,0 0-49 16,31 131-184-16,-31-103-424 15,0-8-232-15,0-6-127 16,0-8-9-16,0-6-88 0,0 0-48 0,0-4-136 15,6-18-32 1,1-6-744 0,7-4-89-16,1 0-71 0,6 4-32 15,-4 5 416-15,1 8 416 16,0 2 96-16,-5 5-8 0,-2 4 16 15,-3 1 64-15,-3 3 32 16,-5 0 96 0,0 0 320-16,0 0 328 15,0 0 32-15,-2 5-400 0,-4 12-416 16,1 0-48-16,-1 2 88 15,4-2-31-15,2-4-57 0,0-5 0 16,0-2-8-16,0-3-89 31,0-1-15-31,8-2-96 0,5 0-96 16,5 0-80-16,0 0-192 15,6 0-16 1,-6-5 192-16,3-5 64 0,-4-4 40 0,-1 2 104 16,-7-2-200-16,-3 3-296 31,-3 2 303-16,-1 1 153-15,-2 2 224 0,0-1 56 0,0 1 72 16,0 3 16-16,0-1-7 0,0 2 119 16,-5-2 32-16,2 2 24 15,-2 2 208-15,2 0-96 16,3 0-80-1,-2 0-136-15,2 0-208 0,0 0-104 16,0 0-152-16,0 0 16 16,0-2 112-16,-2 2 104 0,-1-2 16 15,2-1-752-15,-3-1-649 16,4 0 81-1,0 0-440 1</inkml:trace>
  <inkml:trace contextRef="#ctx0" brushRef="#br0" timeOffset="70050">10287 10833 3344 0,'0'0'3041'16,"0"0"-2097"-16,0 0-792 15,0 0 456-15,0 0 112 0,0 0-280 16,0 0-239 0,40 64-201-16,-17-42-225 0,-4-4-1615 0,-3-2-3961 15</inkml:trace>
  <inkml:trace contextRef="#ctx0" brushRef="#br0" timeOffset="70689">10582 10735 832 0,'0'0'2080'0,"0"0"-1008"0,0 0-175 15,0 0 287 1,0 0-560 0,0 0-384-16,0 0-160 0,-121 83 72 15,116-49 272 1,5-4-144-16,0-4-208 0,0-1 8 15,11-9-72-15,2-2 48 0,2-6-56 16,-1-5-16 0,1-3-32-1,-2 0-192-15,1-3-168 0,1-15-64 0,-2-2-176 16,-3-3-248-16,-4 2 71 15,0 3 377-15,-2 8 448 16,-4 3 128-16,1 7 689 0,-1 0 7 31,2 3-352-31,0 16-176 0,2 8 240 16,3 9-168-16,-1 8-112 15,2 4-104-15,0 4-64 32,-1 1-40-32,-1 0-48 0,1-2 0 0,-2-6 16 0,0-4 48 15,-4-11-64-15,-1-11 0 0,0-4-48 31,0-9 48-15,-8-6 48-16,-10 0-48 0,-3 0 104 16,0-17 32-16,0 0 128 0,4-4 176 15,4 0 105-15,3-3-185 16,7 0-56-1,3-7-168-15,0-2-56 0,9-7-80 16,8-5-128-16,8-1-544 16,-4 2-537-16,12-8-511 15,-9 11-360-15,-6 9-409 16</inkml:trace>
  <inkml:trace contextRef="#ctx0" brushRef="#br0" timeOffset="70902">10721 10833 1616 0,'0'0'2160'15,"0"0"-855"-15,0 0 23 0,0 0-128 16,0 0-552-16,0 0-624 0,6 4 80 31,-2 7-48-31,1 4 192 16,-2 0-56-1,2 2 32-15,-4-4-96 0,4-2-128 0,0-5-64 16,5-2-584-16,-1-4-648 0,6 0 24 15,-1-6 128-15,6-12-601 32,1-13-15-32,0 5 480 0</inkml:trace>
  <inkml:trace contextRef="#ctx0" brushRef="#br0" timeOffset="71493">10895 10760 1016 0,'0'0'1384'0,"0"0"456"0,0 0-303 0,0 0-617 16,0 0-344-16,0 0 168 0,0 0-40 31,-45 116-320-16,45-86-95-15,0-3-185 16,0-5-32-16,0-8-64 16,7-5-8-16,2-4-192 0,-1-5-281 15,4 0-95-15,-1-14-96 16,0-13-432-16,2-3-496 0,-1-2 23 15,-4 4 553-15,-2 9 968 16,-3 6 48-16,1 7 1176 0,-4 6 433 16,3 0-409-16,-3 8-512 0,1 12 64 31,3 3 40-31,2 1-320 15,-3-5-272-15,5 0-128 0,-3-9-72 16,0-5-384-16,2-3-720 16,-3-2-296-1,1-2 104-15,0-13 559 0,0-7-175 0,3-3 112 31,-5 2 800-31,4 3 384 0,-2 3 336 16,-2 7 144 0,-2 6 73-16,-1 4-17 0,2 0-192 15,3 4-328-15,0 15 440 0,1 0 121 16,-4 4-209-16,3-1-312 31,-1-9-232-31,-4 0-152 0,2-9-56 16,3-4-240-16,1 0-352 15,6-9 96-15,1-10 304 16,3-7-129-16,3-3-191 0,4 5 456 31,-7 5 56-31,0 6 24 0,-6 9 416 16,1 4 33-16,0 0 279 0,-1 0 40 15,1 15-96-15,-3 2-264 16,4 4-224-16,-6 13-208 15,-1-4-784-15,-5-4-3321 0</inkml:trace>
  <inkml:trace contextRef="#ctx0" brushRef="#br0" timeOffset="72472">11787 11101 3696 0,'0'0'2321'0,"0"0"-1097"31,0 0 296-31,0 0-7 15,0 0-361-15,0 0-608 16,0 0-544-16,18-16 104 0,22 10 24 16,8-2 352-16,1 2-64 15,1 0-184-15,-6 2-168 0,-4 2-8 31,-1 0-56-31,-7 0-528 16,8-7-872-16,-9 2-1153 0,-8-3-2632 16</inkml:trace>
  <inkml:trace contextRef="#ctx0" brushRef="#br0" timeOffset="72666">12204 10899 3832 0,'0'0'1513'16,"0"0"-1233"-16,0 0 120 0,0 0 224 0,0 0 24 16,0 0-112-1,137 30-168 1,-113-19-48-16,-3 4-72 15,-10 3 48-15,-9 8 185 0,-2 4 71 16,-5 4-136-16,-13 2-416 16,-6-1-104-16,1-10-1457 0,9-12-3408 15</inkml:trace>
  <inkml:trace contextRef="#ctx0" brushRef="#br0" timeOffset="73199">12620 10790 4785 0,'0'0'2192'0,"0"0"-1616"0,0 0-72 15,0 0 304-15,-4073 0 1 16,8146 0-217-16,-4024 141 160 0,-38-103-192 15,0-6-200-15,-4-6-48 16,-1-6 16 0,-6-8-24-16,0-6-72 15,0-4 48-15,0-2 88 0,0 0 89 16,0 0-57-16,0 0-168 15,0 0-232-15,0-2-112 16,0-2-216-16,0 2 8 16,0 2 15-1,0 0 41-15,0 0 56 0,0 0 40 16,0 0 56-16,0 0-8 0,0 2-8 15,0 14 64-15,0 6 64 32,0 13 16-32,3 10-16 0,5 16 8 15,4 10 0-15,1 8 0 16,4-1-8-16,0-5-8 0,2-11-8 31,-1-17-72-31,4-20-800 0,-2-18-1000 0,-7-7-2937 0</inkml:trace>
  <inkml:trace contextRef="#ctx0" brushRef="#br0" timeOffset="73656">12601 10880 4080 0,'0'0'1457'0,"0"0"-1225"0,0 0 280 15,0 0 112-15,0 0-104 0,84-6-72 16,-52 6 48-16,2 0-24 15,-3 10-96-15,-2 3 17 16,-7 0-49 0,-6 6-64-16,-4 1 72 15,-11 5 72-15,-1 6-24 0,0 3-168 16,-19 4-232-16,-23 8-784 15,3-6-2153-15,5-14-4983 0</inkml:trace>
  <inkml:trace contextRef="#ctx0" brushRef="#br0" timeOffset="74471">12969 11003 1512 0,'0'0'1584'0,"0"0"-408"0,0 0-87 15,0 0-249-15,0 0 16 0,0 0-200 16,0 0-224-16,121-36-192 16,-116 18-56-1,-5 0-32-15,0-1 0 0,-15 4-152 16,-9 0-40-16,-2 6-408 15,-3 7 168-15,5 2 120 16,5 0 160 0,9 18 56-16,7 5 48 0,3 7 136 15,0 2 248-15,6 0-16 0,10-3-119 16,4-3-169-1,2-8-128-15,-1-6-56 16,-1-6-208-16,-3-6-393 0,1 0-207 16,-5-16 8-16,-2-10-240 15,1-2 0-15,-7 0 544 16,1 3 496-16,-6 8 448 0,2 6 128 31,1 11-72-31,3 0-168 16,-1 7-264-16,3 14 520 0,4 10-16 15,-3-1-264-15,-1 0-56 16,-3-8 56-1,-2-8-48-15,-3-6 1 0,2-6 95 0,-2-2 224 32,0 0 256-32,0 0-160 0,0-7-592 15,3-14-88 1,9-7-600-16,2-6-216 0,9-6-248 0,1-4-305 15,5-4 17-15,2-4 392 16,-1-3 168-16,1 1 215 16,-8-2-15-1,-4 6 328-15,-8 3 264 0,-7 11 496 16,-4 12 465-16,0 13 327 0,0 9 608 15,0 2-399-15,-7 9-817 16,-1 21-672 0,0 9-8-16,6 11 96 15,2 4 80-15,0 6-72 16,0 1-40-16,7-1 64 0,4 2-120 15,2 0-8-15,3-2 0 16,0-3 168-16,-3-6-48 16,0-6 8-16,0-9-72 0,-8-8-48 31,1-11 168-31,-6-4-56 15,0-9 48 1,0 0 88-16,0-2 248 0,-8 0-40 0,-17 3-464 16,-24 2-720-16,5-3-1328 15,-1-4-3738-15</inkml:trace>
  <inkml:trace contextRef="#ctx0" brushRef="#br0" timeOffset="74994">13361 10959 4849 0,'0'0'1272'0,"0"0"-936"16,0 0 480-16,0 0-320 15,0 0 40-15,123-24-280 0,-89 12-136 0,-3-1-120 16,-1 0-336-16,-7 0-424 15,-2 5-144 1,-6 3 328-16,-4 3 128 16,-1 2 248-1,-6 0 72-15,0 0 56 0,0 0 72 16,0 0 8-16,-1 0 64 0,2 0 88 15,1 0-32-15,1 0 8 0,-1 0-40 32,-1 0-88-32,1 0 88 15,-6 0-96-15,4-2-80 16,-4 2 80-16,0-2 16 0,0 2-8 15,0-2 48-15,0-4 72 16,0-1 256-16,0-1-240 0,-4 1 48 31,-8-1 32-31,0 3 152 16,-1 5 328-16,0 0-128 15,-3 5-208-15,2 14-328 0,2 9-32 16,3 3 64-16,7 1 56 0,2-2-7 16,0-4-57-16,0-2 0 15,8-4-8 1,7-4-48-16,-1-6-8 15,4-4-184-15,1-6-441 16,17 0-863-16,-1-18-848 0,-7-2-1985 16</inkml:trace>
  <inkml:trace contextRef="#ctx0" brushRef="#br0" timeOffset="75224">13901 10833 1856 0,'0'0'2544'16,"0"0"-855"-16,0 0-385 15,0 0-392-15,0 0-368 0,0 0-384 16,0 0-40-1,0 0-32-15,-76 104-16 16,76-80-64 0,0-2-8-16,0-2 0 0,3-4-8 0,8-4-64 31,4-4-296-31,3-7-480 15,-1-1-464-15,6-7-192 16,-5-13-553-16,-5-2-471 0</inkml:trace>
  <inkml:trace contextRef="#ctx0" brushRef="#br0" timeOffset="75423">13901 10833 1400 0,'19'77'1224'15,"-25"-66"-568"1,4 7-32-16,-3 4 393 16,5 0-337-16,0-2-344 0,7 0 80 15,7-4-152-15,1-4-48 16,1-2-64-1,2-6-96-15,1-4 16 0,7 0 72 0,-2-2-144 16,2-16-288-16,3-4 104 16,0-2-768-1,-6-8-152-15,-4 7-305 16</inkml:trace>
  <inkml:trace contextRef="#ctx0" brushRef="#br0" timeOffset="75792">14046 10797 2904 0,'0'0'832'0,"0"0"-576"15,0 0 240-15,0 0-23 0,0 0-137 16,0 0-128-16,50 0-120 15,-40 0 8-15,-4 0-88 16,-1 0 8 0,-3 0 64-16,1 0 96 0,-3 0 488 0,0 0 312 15,0 0 8-15,0 0-143 0,0 0-305 31,0 6-352-15,0 11-128-16,0 13 0 0,0 6-40 16,8 9 112-16,-3 2 24 0,3 0 80 0,2-5 56 15,-2-8-32-15,3-8-40 16,-6-10-128-1,1-12-80-15,6-4-8 16,-4-6-328-16,8-48-112 16,2 4-1473-16,-4-2-5888 15</inkml:trace>
  <inkml:trace contextRef="#ctx0" brushRef="#br0" timeOffset="76424">14032 10983 3544 0,'0'0'2465'16,"0"0"-553"-1,0 0 121-15,0 0-281 0,0 0-560 0,0 0-600 16,0 0-592-16,9 0-144 31,19 0 32-31,9 0 112 16,11-14 0-16,25-9-680 0,-13 6-1360 15,-12 0-4058-15</inkml:trace>
  <inkml:trace contextRef="#ctx0" brushRef="#br0" timeOffset="77813">14471 11200 3592 0,'0'0'2001'0,"0"0"-1641"15,0 0-88-15,0 0 496 0,145-15 440 16,-74 5-256 0,10-2-327-1,6 0-169-15,2 1-240 0,-2-2-88 0,-3 1-72 16,-6 3-48-16,-9-2 48 15,-9 5-56-15,-13 0 0 16,-8 2-200-16,-4-4-576 0,-11 0-1233 16,-6 0-2056-16</inkml:trace>
  <inkml:trace contextRef="#ctx0" brushRef="#br0" timeOffset="78112">15209 10827 3592 0,'0'0'1409'0,"0"0"-969"16,0 0 488-16,0 0 8 0,152 72-24 15,-99-50-368-15,0-3 113 31,1 2-137-31,-3-6-120 0,-7 2 120 16,-5-4-208-16,-12 0-88 0,-11 1 48 16,-8-2 104-16,-8 6 192 15,0 2 248-15,-22 10-199 0,-14 4-617 16,-33 23-137-1,9-10-1647 1,5-8-2393-16</inkml:trace>
  <inkml:trace contextRef="#ctx0" brushRef="#br0" timeOffset="79226">15903 10712 4216 0,'0'0'1625'0,"0"0"-1129"0,0 0 0 16,0 0-80-16,0 0 208 0,29 106-32 15,-19-50-328 1,-3 7-144-16,-6-7-16 0,-1-9-104 0,0-8 8 31,0-12 40-31,0-12-32 16,0-9 48-16,0-4 56 15,0-2 473-15,0 0 287 0,0 0-408 16,3-4-472-16,5-10-368 0,7-4-136 16,4-1 56-16,1-2-49 31,2 7 41-31,3 4 264 15,-3 6 96-15,-1 4 40 0,-6 0 48 16,-1 0-40-16,-6 0 48 16,-1 12 144-16,-7 2 104 0,0 6 40 15,0 4 1 1,-13 4-193-1,-5-2-96-15,-4-3-481 16,4-12-751-16,8-7-1416 0</inkml:trace>
  <inkml:trace contextRef="#ctx0" brushRef="#br0" timeOffset="79554">16202 10946 3176 0,'0'0'1064'0,"0"0"-135"0,0 0 311 15,0 0-256-15,15 119-344 0,-6-93-272 16,6-2-256-16,-1-5-72 16,6-6-40-16,-1-7-120 15,-1-6-120-15,-2 0-152 0,-3-2-48 16,-2-18 184-16,-4-5 40 15,-2-6-144-15,-4 1 224 0,-1 0 136 32,0 8 104-32,0 5 168 15,0 10 160-15,0 7 128 0,0 0-560 16,7 2-40-16,6 14 40 15,8 0-8-15,4-2-96 0,-4068-10-680 16,8162-4-432-16,-4078-18-649 31,-6-7-839-31</inkml:trace>
  <inkml:trace contextRef="#ctx0" brushRef="#br0" timeOffset="80083">16611 10767 1224 0,'0'0'1640'16,"0"0"-536"-16,0 0 137 15,0 0-201 1,0 0-200-16,0 0-64 15,-92 132-288-15,92-98-152 0,6-2-144 16,12-4-152-16,0-6-40 16,-2-8-144-16,3-4-280 0,-4-10-240 15,-2 0-120 1,1-4 136-16,-3-18 40 15,-2-6-96-15,-6-4 7 32,-3 0 521-32,0 2 176 0,0 4 352 0,0 7 625 0,0 10-353 15,-3 3 560-15,-1 6-144 0,3 0-408 31,1 8-416-15,0 16-216-16,0 4 0 0,0 8 0 16,0 2 144-16,5 2 41 0,3 4-73 15,3 4-32-15,0 2-64 0,0 7-8 16,1-1 40-1,-4 1 208 1,2-4 0-16,-4-7-176 16,-4-8-72-16,-2-10 56 0,0-5 0 15,0-10 16-15,-4-3 40 16,-13-6 32-16,-6-1 32 0,-1-3-80 15,-5 0 96-15,0-17-200 16,1-3 8 0,6-3 0-1,9-2 120-15,6 1 72 0,7 0-64 0,0-1 8 16,13 0-8-16,10-1-136 15,7-4 8-15,6-2-16 0,19-11-288 16,-12 7-1112 0,-1 6-1817-1</inkml:trace>
  <inkml:trace contextRef="#ctx0" brushRef="#br0" timeOffset="83799">17081 11279 72 0,'0'0'792'0,"0"0"-480"15,0 0 536-15,0 0 272 16,0 0 80-16,0 0-71 0,0 0-41 31,0 0-72-31,0 0-128 16,1 0-64-16,-1 0-207 15,3 0-241-15,1 0-200 0,5 0-16 16,4 0 144 0,8-2 48-16,0-11 8 0,7-6-48 15,-2-5-72 1,3-1-88-16,0-3-24 0,-3-2-48 15,-2-2-32 1,0-5 48-16,-5 1-48 0,-1-4 0 0,0-2 32 16,-2-1-72-16,-5-2 40 15,-3-4-32 1,-4 2-16-1,1-4 0-15,-5 1-104 0,0 4-48 0,0 1 32 16,0 9-8-16,0 10 40 16,0 7 72-16,0 8 16 0,0 5 0 15,0 2-8 1,0 4-48-1,0 0 48-15,0 0 0 0,0 0 8 16,0 0 0-16,0 0 8 16,0 0-8-16,0 0 8 0,0 0 48 15,0 0-48-15,0 0 0 16,0 0-8-16,0 0-144 31,0 0-216-31,0 0-112 0,0 0-40 16,0 0 208-16,0 0 216 15,0 0 88-15,0 0 104 0,-4 0 128 16,3 0 64-16,-3 2-176 15,-2 4 184-15,4 3 40 32,-9 6-248-32,0 10-96 0,-1 7 56 0,-5 6 24 15,4 4 0-15,-5 0-16 16,5-4 24-16,-1-4-16 0,5-10-48 15,3-9 32 1,4-7-48-16,-1-6 8 16,3-2 64-1,0 0-80-15,0 0-248 0,0-15-136 0,0-6-240 16,3-11-144-1,10-7 88-15,2-5 216 0,3-3 23 0,-1 4-183 16,1 7 160-16,-3 6 72 31,-4 9 320-31,-3 10 72 31,0 5 64-31,-3 1-16 0,1 5 8 0,-1 0-8 0,2 0 256 0,4 0 64 16,-1 9 96-16,1 2 145 16,2 6-25-16,3 0 16 31,-1 4-112-31,1-4-264 0,2 4-224 15,1 3-16-15,-3-4-1929 16,-5-4-4848-16</inkml:trace>
  <inkml:trace contextRef="#ctx0" brushRef="#br0" timeOffset="92467">18142 10999 2936 0,'-5'0'2737'31,"2"0"-1217"-31,-1 0-248 16,3 0 337-16,1 0-241 15,0 0-448-15,0 0-432 0,0 0-344 16,0 0-144-16,14 0-224 15,17 0 48-15,21 0 176 0,11 0 96 16,9 0-88-16,9 0 0 31,-3 0 0-31,-7 0 40 0,-5 0-48 16,-13-4 0-16,-11-4-8 15,-10 2-248-15,-9 1-344 16,-5 0-440 0,-15-3-649-16,-3 2-1319 0,0 0-2713 0</inkml:trace>
  <inkml:trace contextRef="#ctx0" brushRef="#br0" timeOffset="92733">18537 10806 3344 0,'0'0'1280'0,"0"0"-991"0,0 0 567 0,0 0 72 0,146 48-400 16,-98-31-88-16,-3-2-72 16,-4 2-136-16,-11-1-56 15,-7 0-40-15,-10-2 128 16,-3 0 96-1,-10-3 209-15,0 4 383 16,-5 2 176-16,-16 6-552 0,-10 1-320 16,0 2-256-16,2-6-656 15,7-13-544 1,10-6-1577-16,11-1-3960 0</inkml:trace>
  <inkml:trace contextRef="#ctx0" brushRef="#br0" timeOffset="93149">19206 10788 1840 0,'0'0'4121'0,"0"0"-2929"0,0 0-248 31,0 0 16-31,0 0-391 16,0 0-33-1,-73 133-64-15,73-87-112 0,0-5-128 0,5-2-128 16,10-7-96-16,1-7-8 0,3-8-104 16,-1-9-688-16,1-8-497 31,10-4-175-31,-3-17-400 15,-6-4-1193-15</inkml:trace>
  <inkml:trace contextRef="#ctx0" brushRef="#br0" timeOffset="93327">19375 10993 1480 0,'0'0'1800'0,"0"0"-448"0,0 0-255 31,0 0-153-31,0 0-480 16,0 0-128-16,0 0-96 0,67 88 96 16,-53-95 80-1,-7-12-128-15,-4-3-88 0,-3 2 88 0,0 2-23 0,0-1-265 16,-13 8-40-16,0-1-473 15,7-1-551 1,1 4-1048 0,5-3-1857-16</inkml:trace>
  <inkml:trace contextRef="#ctx0" brushRef="#br0" timeOffset="93592">19522 10792 3832 0,'0'0'744'0,"0"0"25"15,0 0 583-15,0 0-464 0,0 0-448 16,0 0-360-1,0 0-80-15,-37 109-48 0,50-104-160 0,5 1 128 32,-2 1 0-32,-1-1 72 31,-2 2-56-31,1 3 56 0,-6 2-64 15,-1-1 72-15,-3 4 192 16,-4 0 184-16,0 0 112 0,0 0-72 16,-8-2-416-16,-14-8-48 15,4-4-1416 1,2-2-4665-16</inkml:trace>
  <inkml:trace contextRef="#ctx0" brushRef="#br0" timeOffset="93729">19639 10857 3120 0,'0'0'1593'15,"0"0"-201"-15,0 0-592 0,0 0-144 16,0 0-328-16,118-17-328 16,-93 1-288-16,-4 2-1312 0,-9 1-2417 15</inkml:trace>
  <inkml:trace contextRef="#ctx0" brushRef="#br0" timeOffset="93956">19686 10716 1744 0,'0'0'2704'16,"0"0"-1735"-16,0 0-25 0,0 102 272 0,3-68-104 16,5-4-480-16,3-4-247 15,2-1 103-15,0-9-224 0,0-2-80 16,5-8-64-1,3-6-120 1,16-10-200-16,-5-16-1353 16,-4-2-4168-16</inkml:trace>
  <inkml:trace contextRef="#ctx0" brushRef="#br0" timeOffset="94748">20273 10831 1592 0,'0'0'2792'15,"0"0"-1703"-15,0 0 439 0,0 0 32 16,0 0-567-16,117-17-345 15,-85 11-336-15,3-1-160 16,-4 1-152-16,-3-5-416 0,-3 3-921 31,-10 3-1671-31</inkml:trace>
  <inkml:trace contextRef="#ctx0" brushRef="#br0" timeOffset="94980">20415 10644 3168 0,'0'0'1737'16,"0"0"-1209"-16,0 0 248 16,0 0 688-16,0 0-440 15,0 0-343-15,7 130-217 16,-2-99-80-16,0-1-176 15,-4 0-128-15,4 2-32 16,0-4-48-16,1 0-584 16,7-7-761-16,0-6-1071 0,0-11-2937 15</inkml:trace>
  <inkml:trace contextRef="#ctx0" brushRef="#br0" timeOffset="95172">20572 10869 1880 0,'0'0'2841'16,"0"0"-1513"-16,0 0-288 0,0 0-216 31,0 0-352-31,0 0 128 16,0 0-183-16,24 56-193 0,-16-41-120 15,2 2-104-15,-8-3-489 16,3-2-671-16,-5-4-1000 15,0-4-2081-15</inkml:trace>
  <inkml:trace contextRef="#ctx0" brushRef="#br0" timeOffset="95396">20556 10690 3792 0,'0'0'2897'15,"0"0"-1265"-15,0 0-303 16,0 0-273-16,0 0-1056 16,0 0-136-1,0 0-1000-15,8 32-985 16,-3-14-3656-16</inkml:trace>
  <inkml:trace contextRef="#ctx0" brushRef="#br0" timeOffset="96293">20656 10863 232 0,'0'0'2656'16,"0"0"-1056"-16,0 0-255 0,0 0 175 16,0 0-384-16,11 111-488 0,-11-86-239 15,0-7-241-15,0-4-48 16,0-8-48-16,0-4-64 15,2-2 72 1,-2 0 48-16,0-6 136 16,3-14-256-16,0-10-8 0,2-7-288 15,3-1-48-15,2-1-217 16,-2 5 249-16,0 2 304 0,2 9 152 15,-4 8 24 1,1 4 97-16,-4 9-121 16,0 2-16-1,2 0-120-15,0 6 72 0,1 10 280 0,1 5-24 16,-1 2-96-16,-1 1-64 15,0-1-88-15,-3-4-40 0,-1-2-56 32,-1-8 8-32,5 0-8 15,-5-7-16-15,0 0-32 0,0-2 48 16,0 0 56-16,0 0-48 15,0 0-8-15,0-11-296 16,0-4-160-16,2-2-88 16,7 0 280-1,0 0 16-15,5 8 183 16,-3 3 1-16,-3 4 64 15,4 2 24 1,-3 0 41-16,1 0 39 0,-2 6 136 0,2 3-112 16,4-1 8-16,4-1-40 0,0-3-88 15,0-4 56 1,4 0-64-16,-1-2-48 15,2-15-152-15,-2 2-136 16,-7-6-49-16,-2 3-191 0,-7-1 104 16,-5 0 144-16,0 4 120 15,-2 2 208-15,-13 3 72 0,-2 4 160 16,-1 3 256-1,3 3-168-15,-1 0 192 16,3 0-151-16,0 1-97 16,2 9-160-16,1 2 152 0,1 4-64 31,2 2-120-31,2 4 24 0,2 4 16 15,0 1 40-15,3 1-48 16,0-2-8-16,0-3-8 16,10 2-40-1,3-7 48-15,8-2-40 0,0-2 0 0,4-4-48 16,6-4-8-16,0-4-376 0,11-2-944 31,-5-2-977-31,-10-10-3320 16</inkml:trace>
  <inkml:trace contextRef="#ctx0" brushRef="#br0" timeOffset="103349">21712 8881 3328 0,'0'0'2921'0,"0"0"-1673"15,0 2-632-15,0 3-24 16,18-1-216-1,14 0 393-15,5-1-177 16,5-1-296-16,9-2-152 16,-3 0-88-16,4 0-56 15,-4-4-752-15,1-12-1009 16,-11 4-1143-16,-10 1-1689 0</inkml:trace>
  <inkml:trace contextRef="#ctx0" brushRef="#br0" timeOffset="103543">21993 8689 3448 0,'0'0'2065'15,"0"0"-881"-15,0 0-248 16,0 0-208-16,0 0 369 16,-13 148-161-1,13-89-200-15,0-1-320 16,0-2-240-16,0-6-176 0,0-6 0 15,2-10-768-15,9-14-1017 0,1-10-1143 32,-1-10-2449-32</inkml:trace>
  <inkml:trace contextRef="#ctx0" brushRef="#br0" timeOffset="103871">22106 9031 1216 0,'0'0'1520'0,"0"0"-320"0,0 0-159 31,0 0-257-15,0 0-208-16,128 0-168 0,-109-3-176 15,-3-7-96-15,-4-1 72 0,-3 0-112 16,-7-1 40-16,-2-1 128 31,0 2-136-31,-3-4-56 0,-17 3-8 16,1 3-56-16,-4 3-8 15,4 3 56-15,0 3 360 16,4 0 248-16,4 20-271 0,0 7-177 0,6 7 144 15,3 0-48-15,2-1-184 16,0 0-32-16,5-7-96 16,11-8-288-1,0-6-664-15,13-12-137 16,-5 0-711-16,-1-12-1433 15</inkml:trace>
  <inkml:trace contextRef="#ctx0" brushRef="#br0" timeOffset="104147">22353 8894 1408 0,'0'0'2416'0,"0"0"-1519"16,0 0 55-16,0 0 144 0,0 0-368 16,0 0-408-16,-30 105-144 15,38-90-72 1,6-1-96-16,2-5 56 15,2 0-48-15,0-1 48 16,-5 0-56 0,0-3 48-16,-2 4-56 0,-8-3 120 0,1 2 72 15,-4-1 192-15,0 4 105 0,0 1 191 31,-7 2-136-31,-11 2-392 16,-3 2-152-16,0-4-1096 16,5-6-1697-16</inkml:trace>
  <inkml:trace contextRef="#ctx0" brushRef="#br0" timeOffset="104328">22434 8982 1872 0,'0'0'2688'0,"0"0"-1103"16,0 0 7-1,0 0-664-15,0 0-584 0,115-37-184 16,-85 33-64-16,1-2-96 16,-2 0-728-16,-1-1-832 15,-9-2-937 1,-8 1-1519-16</inkml:trace>
  <inkml:trace contextRef="#ctx0" brushRef="#br0" timeOffset="104526">22584 8803 4016 0,'0'0'1377'0,"0"0"-745"16,0 0 1232-16,0 0-303 0,-22 130-273 31,17-90-384-31,3-1-320 16,-1-3-344-16,3-6-144 15,0-4-96-15,0-4-504 16,5-6-1064-16,6-6-1537 0,0-6-2208 16</inkml:trace>
  <inkml:trace contextRef="#ctx0" brushRef="#br0" timeOffset="104860">22764 9067 2600 0,'0'0'960'0,"0"0"369"15,0 0-265 1,0 0-352-1,0 0-16-15,0 0-312 16,132-85-328-16,-113 65 136 16,-7-1-192-16,-4 2-80 15,-8 0 16 1,0 2-24-16,-7-2-328 0,-10 8 72 0,-4 2-40 15,0 5 384-15,-2 4 48 16,4 0 176-16,1 15 192 0,-2 8 320 16,9 7 120-1,3 9-159-15,5-1-177 0,3 0-128 0,0-2-88 16,3-4-184-16,7-2-112 31,6-6-8-31,-2-6 0 16,4-6-640-1,8-12-849-15,-7 0-703 0,1-10-1793 0</inkml:trace>
  <inkml:trace contextRef="#ctx0" brushRef="#br0" timeOffset="105117">22978 8926 4016 0,'0'0'1281'0,"0"0"-945"16,0 0 448-16,0 0 112 0,0 0-344 0,38 124-216 15,-29-88 8 1,-1-4-144-16,-1-4-112 16,2-8 40-1,-7-6 0-15,-2-6 201 0,0-4 71 16,0-4 344-1,0 0 288-15,0 0 16 0,0-8-672 0,0-10-264 16,0-12-112-16,3-9-304 16,15-6-296-1,8-4-264 1,17-9-424-16,-7 12-921 0,-5 12-2352 0</inkml:trace>
  <inkml:trace contextRef="#ctx0" brushRef="#br0" timeOffset="106352">22437 9468 4520 0,'0'0'1121'0,"0"0"-817"15,0 0 720-15,0 103-72 16,2-46-72-16,4 5-103 0,6 4-65 16,-1 0 264-1,-3-6-176 1,3-7-400-16,1-10-136 0,-7-9-144 0,1-8-64 15,2-3-56-15,-8-6-792 16,0-2-1096-16,-3-7-2337 16</inkml:trace>
  <inkml:trace contextRef="#ctx0" brushRef="#br0" timeOffset="106678">22353 9982 1424 0,'0'0'4625'0,"0"0"-4097"15,0 0-528-15,0 0 416 0,0 0 264 16,0 0-216-16,0 0-160 15,63 119 16 1,-45-93-120-16,-7-4 56 0,1-6 17 16,-7-7-17-16,1 0-24 15,-6-7-8-15,2 0 16 16,-2-2 40-1,3 0-24-15,0 0 24 0,-3 0-16 0,11-13-56 16,1-4 64-16,7-13-272 16,25-29-152-16,-2 5-1200 15,-5 5-1529 1</inkml:trace>
  <inkml:trace contextRef="#ctx0" brushRef="#br0" timeOffset="108110">22110 10515 3424 0,'0'0'1625'0,"0"0"-249"31,0 0 152-31,0 0-424 16,0 0-487-16,0 0-545 16,0 0-72-1,-115 56 0-15,107-9 224 16,3 1-16-16,5 0 8 0,0-8-64 0,0-8-56 15,13-6-56-15,-2-9-40 32,0-9-64-32,2-5 64 15,4-3-56-15,-1-1 48 0,3-20-136 0,2-7-96 0,-3-4-216 16,-4-4 15-16,-4 0-87 0,-5 0 112 15,-3 6 296 1,-2 6 120 0,0 8 152-16,0 6 360 0,0 8 97 15,0 2-1-15,0 0-320 0,0 5-288 16,0 18-208-16,0 9 208 15,8 8 104-15,3 2-96 0,-1 4 120 32,-2 1 16-32,0-4-56 31,-5 2-80-31,0-7 0 0,-3-2 72 0,0-4-80 0,0-8 48 15,-6-5 32-15,-15-2 72 0,0-7-152 16,-10-3-80-16,0-7 80 31,1 0-40-31,2-3 40 16,10-9 0-16,6 0 280 0,7-4 24 15,5-2-152-15,0-4-144 16,13-4 0 0,14-4-8-16,7-2 0 0,6-6-48 0,4-3-672 31,8-9-1009-31,-10 8-2159 0,-12 8-1376 15</inkml:trace>
  <inkml:trace contextRef="#ctx0" brushRef="#br0" timeOffset="108897">21283 10660 4536 0,'0'0'1617'0,"0"0"-1225"16,0 0 72-16,0 0 424 0,0 124 56 16,1-68-295-16,3 3-321 15,-1-3-128-15,0-8-120 16,-1-8-80-16,4-9-56 0,-6-10-568 15,0-12-777 1,0-7-807-16,0-2-1873 16</inkml:trace>
  <inkml:trace contextRef="#ctx0" brushRef="#br0" timeOffset="109549">21296 10634 1880 0,'0'0'1896'0,"0"0"-199"0,0 0-313 0,0 0-528 16,0 0-184 0,121-10-256-16,-97 20-80 15,-5 6-71-15,-1 6-89 16,-7 2 32-16,-3 4 72 0,-8 4-16 15,0 0-40-15,-3 2-72 16,-10-4-136-16,-1-6 88 0,1-3-104 31,2-10-296-31,4-7-304 16,7-4-433-16,0 0-447 0,0-15-712 15,2-11-97-15,14-5 1017 16,5-3 120-16,1 4 728 16,-2 6 424-16,2 4 448 0,-4 6 456 31,-2 4 176-31,-3 8 64 0,-3 2-224 15,0 0 89-15,-2 0-337 0,3 16-112 32,-1 2 136-32,-5 7-120 0,1-4-120 0,-4-1-64 15,4-4-176-15,-6-3-144 16,3-6-56-1,-1-5-16-15,4-2-120 16,-2 0-112-16,4 0-128 0,3-11 144 0,2-10 96 16,5-1-152-16,1 1-32 31,-3 2 128-16,0 8 120-15,-4 2 48 0,-6 5-72 0,-3 4 0 16,-3 0 80-16,0 0 168 16,0 0 288-16,0 0 232 0,0 0 185 46,0 0-9-46,0 0-208 16,-3 0-240-16,-2 0-416 0,-6 0-360 16,3-4-1881-16,-2 2-4872 0</inkml:trace>
  <inkml:trace contextRef="#ctx0" brushRef="#br0" timeOffset="110945">22297 10528 3648 0,'0'0'2865'16,"0"0"-1689"-16,0 0-280 16,0 0-136-16,0 0-447 15,0 0 199-15,0 92-272 0,0-58-16 16,0-4-72-16,0-6 32 15,0-6-128 1,0-5 24-16,0-8-64 0,3-3 40 0,-3-2 80 31,0 0 40-31,0 0-176 16,3-9-240-16,5-12-1104 15,4-5-41-15,9-4-255 0,0 0-192 16,6 0-345-16,1 3 705 0,-3 4 832 31,-7 3 640-31,-2 5 304 16,-4 4 200-16,-4 3 248 15,-8 4 336-15,0 2 513 0,0 0-329 16,0 2-416-16,-7 0-72 16,-1 0-240-16,-3 0 0 15,1 12-175 1,4 8-201-16,-4 5 0 0,8 3-16 15,2 1-88-15,0-5-64 16,0-4 0-16,7-4-24 0,4-6-56 16,2-4-96-16,2-6-16 15,-4 0-185-15,2 0 81 16,1-16-80-1,-6-4-352 1,1-2-288 0,-3 0 432-16,-1 4 584 0,0 6 0 15,-5 4 344-15,1 6 304 0,-1 2-24 16,4 0-296-16,-3 8-320 15,4 10 208-15,1 3 152 16,3 2-216-16,2-3-48 0,0-2-104 16,2-6-8-16,3-8-488 15,0-4-288-15,-1 0-64 0,1-8-120 16,-3-12-649-1,-2-2 185-15,-4-1 928 16,-2 4 504-16,-2 2 968 16,-3 8 833-16,0 5-161 15,0 4-136-15,0 0-520 0,0 0-615 16,0 8-313-16,0 8 64 15,0 4 248-15,3 0-144 0,0-2-80 32,-1-6-80-32,1-4-64 15,-1-4-72-15,-1-4-344 16,4 0-48-16,0-4 47 0,5-12 137 0,-2-6-392 15,5-2-136-15,0-1-48 16,3 4 800-16,-3-1 56 0,4 5 80 31,0 6 96-31,-4 3 16 16,3 8 96-16,0 0 152 15,-2 0 96-15,6 13-72 0,-1 6-152 16,1 0-152-16,-3 16-136 16,-4-8-24-16,-8-2-1992 0</inkml:trace>
  <inkml:trace contextRef="#ctx0" brushRef="#br0" timeOffset="113247">20866 8412 520 0,'0'0'2144'0,"0"0"-928"16,0 0-199-16,0 0 311 16,0 0-240-1,0 0-592-15,0 4-344 16,0 12 120-16,0 9 184 0,0 7 40 15,0 4-55-15,0 5-49 16,-2 6-80-16,1 4-88 0,1 4-40 16,0 5-56-16,0 0-24 31,0 2-56-31,0 0-40 0,5 3 72 15,4 1-80-15,-1 4 48 16,-4 2 8-16,-1 4 40 16,2 5-24-16,0-1 32 0,-1-2-40 15,0-1-16-15,2-7-40 16,-1-4 0-1,1-6 8-15,-1-6-8 16,2-2 0-16,1-4-8 16,-2 1 8-16,1-6 8 0,2 3-8 15,-1-3-8-15,-3-1 8 16,3 0-8-16,-1-2 8 15,3 0 0 1,-4-4-8-16,0-2 0 0,-1-1 0 16,2-4 0-1,-2 1 8-15,1-4-8 0,2 2-8 0,0-1 8 16,-1-3-8-16,1 0 8 15,-2-2 0 1,1-2-8 0,1 0 8-16,-2-2-8 0,1-2 8 0,1 0 0 15,3-2-8-15,-6-2-8 16,5 1 16-16,-4-6-8 0,-1 1 0 15,1-2 8 1,-2 0 0 0,0 1-8-16,0-1 8 15,-1 1 0-15,2-1 0 0,-4 3 0 16,3-3 0-16,-3 0 0 0,2-1 8 15,-3-1 0 1,2 2-8-16,3 1 0 0,-4-1 0 31,4 0 0-31,-3 1 8 0,3-1 48 16,-4 1 32-1,3-1-24-15,-3 0 16 0,4-1-72 0,-5 1 0 16,0-1 8-16,2 1-8 16,-2 0 0-16,3 0-8 31,0 1 8-31,0 2-8 0,-1-1 56 0,4 2-56 15,-6 0 8-15,5 2 0 16,2-1 40-16,-7 2-40 0,3-1 0 16,-1 2 0-16,-1 2 64 15,4 2-16 1,-5 2-32-1,0 2 24-15,0 2-48 0,2 1 16 16,-2-4 48-16,0 3-48 16,0-1-16-16,0-3 8 0,0-1-8 0,0 2 8 31,0-2 8-31,0 2 32 15,-2 1-48-15,-4 2 48 16,1 0-48 0,-2 0 0-16,2 4-8 0,5-2 0 0,-6 0 8 15,4-1 0-15,-2 0 0 0,-1 1 0 16,3 0 8-16,-3 3-8 31,0 1 8-31,4 2-8 0,1 2 0 16,-5-2 8-16,5 0-16 15,-2-2 8-15,2-2 0 16,-1-2 8-1,-3 2 0-15,4-1-8 0,-1-1 0 0,1 2 0 32,-3-3 8-32,1 3-8 0,0 1 0 15,-1-3 0-15,2-2 0 16,1 0 8-16,-4-2-8 0,4-2 8 15,-1-1-8-15,1-4 0 0,0 2 0 16,-2-2 0 0,2 0 8-1,-3-4-8-15,1 1 0 0,-3 1-216 16,1-4-264-16,-5 1-544 15,1-3-953-15,-1-3-3296 16</inkml:trace>
  <inkml:trace contextRef="#ctx0" brushRef="#br0" timeOffset="115465">23723 10464 1872 0,'0'0'3289'15,"0"0"-1497"-15,0 0-264 16,-11 2-15-16,6 20-697 16,0 14-352-16,-2 11 112 0,-1 8-40 15,0 1-104-15,2-3-120 16,6-10-192-16,0-3-64 0,0-8-56 15,0-8-312 1,0-7-720 0,11-9-824-16,0-8-1097 15,2 0-1872-15</inkml:trace>
  <inkml:trace contextRef="#ctx0" brushRef="#br0" timeOffset="116027">23799 10670 1488 0,'0'0'2080'0,"0"0"-887"0,0 0 111 15,0 0 136-15,26 114-328 16,-17-88-335-16,3-3-353 0,2-8-192 0,-1-4-168 16,5-7-8-1,-2-4-48 1,2 0 96-16,3-6-48 15,-4-14 40-15,-2-5-32 0,-4-1-56 16,-1-4-8-16,-7 2-8 16,-3 3 8-1,3 6 0-15,-3 7 8 16,0 8 152-16,0 4 16 15,0 0-176-15,2 0-264 0,1 14 264 32,1-2 184-32,0 2-64 0,3-4-16 0,3-2-56 0,-2-2-48 15,3-1 8-15,0-5-8 31,5 0-120-31,-1 0-112 16,3 0 104-16,-1-9-240 0,0-3-120 31,-3-1-57-31,-6 0-55 16,-3 5 208-16,-2 6 272 0,0 2 120 15,2 0-152-15,-1 20 152 0,0 2 416 16,6 2 104-16,-2-3-216 16,-1-4-112-16,1-6-15 0,0-5-49 15,-8-4-72-15,1-2 104 16,3 0 112-1,-3-4 120-15,4-17 16 0,-3-1-216 16,3-6-128-16,-5 0-64 16,0 0-400-16,0 2-432 31,9 4-769-31,-2 5-799 0,4 10-2177 0</inkml:trace>
  <inkml:trace contextRef="#ctx0" brushRef="#br0" timeOffset="118924">24559 10602 3088 0,'0'0'1240'0,"0"0"129"16,0 0 295-1,0 0 24 1,0 0-655-16,0 0-521 0,0 0-232 15,-95 46 8-15,87-12 232 16,5 0-192-16,3-4-128 0,0-5-192 16,0-6 40-16,0-4-48 0,3-10 0 31,5-1-288-31,-3-4-144 15,3 0-128-15,3-2 96 16,7-15-40-16,-3-2-185 0,1-1 17 16,-5 3 120-1,4 6 296-15,-4 9 96 0,0 2-64 0,2 0 224 31,0 14 200-31,0 4 376 16,6-2-136-16,-2-4-160 16,2-6-120-16,-1-3-32 0,1-3 1 15,-3 0 7-15,-1-15-16 16,-6-5-120-16,-2-3-56 0,-4-4-241 15,-3 1-439 1,0 4 88-16,0 6-448 16,0 6 8-16,2 8-649 15,7 2-255-15,6 0 1112 0,3 0 720 16,-1 0 160-16,1 0 0 15,-2 0 256-15,-4 0 64 16,-4 0-40-16,-7-2 224 16,-1 0 240-16,0 0 784 15,0 0-263-15,0 0-409 31,-1 2 40-31,-11 0-104 0,4 10-448 0,-1 10-112 0,2 0 88 16,6 2-167-16,1-4-97 0,0-2-8 31,0-6 48-15,0-2-96-16,0-6 0 0,3-2-80 15,5 0-72-15,0 0-153 0,3-15 89 16,2-12-224-16,0-7-416 0,2-6-600 31,-7-4 280-31,-2-3 87 16,-1 4 457-16,-5 5 632 15,0 8 104-15,0 9 784 0,0 12 233 16,0 5 103-16,0 4-280 16,0 4-552-16,0 22-392 0,0 6 0 31,0 6 8-31,0-2 0 0,5-2 72 15,9-8-16-15,-2-6-48 16,4-4-8-16,-5-8 0 0,4-4-8 16,-2-4-16-16,0 0-144 15,-1 0 32-15,0-6-56 0,-1-4 0 16,-3 2-72-1,0-3 88 1,-5 4-64-16,1-1 224 16,-4-2 8-16,0 1 184 0,0 2 24 0,-5 3 72 15,-2 0 128-15,-2 2 16 31,1 2-120-31,-2 0 16 0,3 4-240 32,1 11-80-32,4 4-64 15,2 1 64 1,0 0 16-16,0 0 88 0,0-2 0 0,8-2-96 15,4-1 48-15,-1-6-56 16,-3 1 8-16,3-4-16 0,4-4 0 16,-2-2-184-16,3 0-184 31,5-6-376-31,-10-10-888 0,1 0-3313 0</inkml:trace>
  <inkml:trace contextRef="#ctx0" brushRef="#br0" timeOffset="119265">25186 10543 4064 0,'0'0'1169'16,"0"0"-281"-1,0 0 48-15,0 0-208 16,-37 105-392-1,37-85-248-15,0-2-88 0,6-4-80 0,12-2 0 16,0-2 32-16,1-2-8 0,-1-1 48 16,-2-2-144-16,-9-1 88 31,-6 0 48-31,-1 0 16 0,0 2 96 15,-26 6-96-15,-4 0-1720 16,-6 1-4360-16</inkml:trace>
  <inkml:trace contextRef="#ctx0" brushRef="#br0" timeOffset="120046">24154 10612 856 0,'0'0'1376'15,"0"0"192"1,0 0-111-16,0 0-377 16,0 0-200-16,0 0-336 0,0 0-120 15,0 0-16-15,0 0 24 16,0 0-184-16,0 6-248 31,0-2-424-31,-8 0-2152 0</inkml:trace>
  <inkml:trace contextRef="#ctx0" brushRef="#br0" timeOffset="121406">22596 11095 432 0,'0'0'1392'0,"0"0"-608"0,0 103 144 15,0-63 176-15,0-4-295 16,0-6-241-16,0-4-40 0,0-6-8 15,0-4 72-15,0-5-80 16,0-2-56-16,0-1-200 16,-5-2-128-1,0 0-128-15,-6 0-664 0,3-2-1496 16</inkml:trace>
  <inkml:trace contextRef="#ctx0" brushRef="#br0" timeOffset="122211">22347 11358 1168 0,'0'0'4033'0,"0"0"-3049"16,0 0-320-16,0 0 440 31,0 0-232-31,0 0-464 16,0 0-288-16,6 12-63 0,11 8 335 15,5 8 48-15,2 8-8 16,1 4-136-16,2 3-128 0,-8-4-16 16,4-1-64-16,-7-8-8 31,-1-7-32-31,-1-6-48 0,-6-6 80 15,0-7-32-15,-3-4 80 0,3 0 176 16,-1-6 344-16,4-18 80 31,0-8-312-31,2-11-336 0,5-3-80 0,5-20-928 16,-4 12-1320-1,-3 14-3769-15</inkml:trace>
  <inkml:trace contextRef="#ctx0" brushRef="#br0" timeOffset="123636">23219 11785 4608 0,'0'0'1457'15,"0"0"-673"1,0 0 512-16,0 0-344 0,0 0-199 0,0 0-265 31,60 0 40-31,-44 10-192 16,2 2-136-16,1 4-24 15,-3 3-16-15,-1 0-8 0,-6 3 0 16,-2 1-144-16,-4 0 160 16,-3 5 136-16,0 2 136 0,-11 4-128 31,-12 3-104-31,-4-1-120 0,1-2-8 15,-2-2-72-15,9-8 8 0,1-4 32 16,7-6-48-16,1-6 0 16,9-2-16-16,1-4-40 15,0-2-16-15,0 0 72 16,0 0 0-1,0 0-96-15,9 0 64 16,11-14 32-16,10-8 64 0,1-10-64 31,6-4-80-31,0-4-504 0,-3 1-80 0,-5 5 48 0,-8 8 176 16,-6 11 80-1,-7 9 104-15,-5 6 176 32,0 0-48-32,-3 9 128 0,4 10 184 0,4 0 296 0,3-2-216 15,0-6-40-15,1-5-96 16,1-4-48-16,1-2 24 0,1 0 128 31,-2-9 40-31,-2-7 16 16,-1-2-64-16,-6-3-16 0,-4 4 72 15,0 0-48-15,-3 4-232 16,-10 4-120-16,-1 5-568 31,-9 4-624-31,5 13-1329 0,5 2-3608 0</inkml:trace>
  <inkml:trace contextRef="#ctx0" brushRef="#br0" timeOffset="124176">23938 11861 1376 0,'0'0'2864'16,"0"0"-1247"-16,0 0-129 0,0 0-368 31,0 0-167-31,0 0-329 0,0 0-368 16,-113 28-200-16,109 2 16 15,4 2-72-15,0 0 80 0,0-5-72 16,5-5-8 0,7-5 0-16,-1-6-16 0,0-3 8 0,0-6-88 31,1-2 16-31,-1 0 80 15,5-12 0 1,2-12-72-16,1-6-208 0,1-4-256 0,-4-7-65 16,0 1 1-16,-8-2-360 15,-3 4 336-15,-5 2 624 0,0 4 24 31,0 3 272-31,-10 6 240 16,-3 5 200-16,5 3-272 0,-1 7 184 16,4 4 209-16,1 4-241 15,4 0-352-15,0 0-264 16,0 2-208-16,0 19 104 0,0 7 104 15,0 8 120 1,0 6 200-16,0 4-168 16,4 0-80-16,1-5-72 0,6-5-48 31,0-8-568-31,5-7-969 0,-1-8-647 0,7-7-449 15,-4-6 225-15</inkml:trace>
  <inkml:trace contextRef="#ctx0" brushRef="#br0" timeOffset="124556">24170 11957 416 0,'0'0'1296'0,"0"0"376"16,0 0 313-16,0 0-57 15,0 0-224-15,0 0-863 16,-22-51-169 0,10 51-144-16,1 0-184 15,0 0-64-15,3 13-152 0,-2 6-128 16,3 2-24-16,7-1-24 15,0 3 48-15,0-8-8 16,0 2 0-16,0-7-88 0,12-3-80 31,-1-3-400-31,2-4-240 16,5 0-105-16,-4-4 17 0,2-11-360 15,-4-6-200 1,-4-3-49-16,-3-4 137 0,-4-2 936 16,-1 1 440-16,0 3 64 0,0 5 592 31,0 9 1040-16,-5 6 49-15,4 6-257 0,1 0-712 0,0 0-616 0,0 16-152 16,0 7-8-16,0 3 184 16,5 1-136-16,3-1 32 15,3-2-80 1,0-3-192-16,4-6-696 15,-1-2-776-15,-6-9-937 16</inkml:trace>
  <inkml:trace contextRef="#ctx0" brushRef="#br0" timeOffset="124742">24170 11957 3744 0,'118'-81'472'31,"-111"96"-32"-31,9 5 129 15,0 0 79-15,3 0-376 0,4-3-272 16,12-7-136 0,-6-5-1016-16,-4-5-1265 0</inkml:trace>
  <inkml:trace contextRef="#ctx0" brushRef="#br0" timeOffset="124981">24488 11777 5025 0,'0'0'1280'0,"0"0"-752"0,0 0 120 0,-48 106 280 16,27-58-120-16,2 8-351 16,-1 1-121-1,-2-3-16-15,5-7 112 16,3-6-192-16,6-11-136 15,0-8-64-15,4-10-40 0,4-6-296 16,0-6-720-16,0 0-1241 0,5-8-1936 16</inkml:trace>
  <inkml:trace contextRef="#ctx0" brushRef="#br0" timeOffset="125325">24611 11744 4368 0,'0'0'1297'16,"0"0"-473"-16,0 0 256 16,0 0-432-16,-55 117-464 0,55-97-184 15,0-4-152-15,13-5-360 16,10-4-56-16,-2 1 176 0,1-4 96 15,-1 2 152 1,-3 1 80-16,-7 0 64 16,-3-1 64-16,-8-2 432 15,0 0 24-15,0 3 256 0,0 1 128 16,-35 12-768-16,4-1-136 15,-3 0-2544-15</inkml:trace>
  <inkml:trace contextRef="#ctx0" brushRef="#br0" timeOffset="125891">23981 12484 4616 0,'0'0'937'0,"0"0"759"15,0 0-608 1,0 0-528-16,0 0-352 16,115-36-208-1,-89 29-48-15,6-8-416 0,-5 5-1224 0,-9-1-1337 0</inkml:trace>
  <inkml:trace contextRef="#ctx0" brushRef="#br0" timeOffset="126072">24140 12413 3368 0,'0'0'1585'32,"0"0"-65"-32,0 0 88 15,0 0-464-15,-23 128-287 0,23-90-65 16,0 0-272-16,0-4-216 0,0-3-256 31,3-5 8-31,0-5-48 0,2-2-8 0,-2-6-64 0,2-4-904 16,2-5-1057-16,-7-4-3480 15</inkml:trace>
  <inkml:trace contextRef="#ctx0" brushRef="#br0" timeOffset="126480">24243 12695 1224 0,'0'0'2480'0,"0"0"-1880"16,0 0 233-16,0 0 175 0,0 0-224 16,0 0-240-16,0 0-232 31,0 0-152-31,129-28 40 0,-119 12-144 15,-1-2-56-15,-9 2-72 16,0 2-80-16,0-2 72 0,-3 2-104 16,-10 2 40-1,0 2 32-15,0 4 112 0,1 6 176 31,5 0 32-31,-4 0 216 0,-1 10-64 32,4 10-96-32,-1 6 120 0,2 4 1 0,4 0-145 0,0 0 48 15,3-2 16-15,0-3-72 16,0-6-32-16,5-2-96 15,3-6 8 1,1-2-32-16,-1-5-72 0,4-4-8 16,-1 0-416-16,5 0-400 15,7-26-457-15,-4 3-1087 0,-1-1-1857 16</inkml:trace>
  <inkml:trace contextRef="#ctx0" brushRef="#br0" timeOffset="126779">24521 12531 4552 0,'0'0'1257'15,"0"0"-393"-15,0 0 296 32,0 0-200-32,0 0-408 0,-79 118-327 15,77-100-225 1,2-2-120-16,0-6-121 0,6-4-15 0,7-2 72 15,3-4 64-15,-4 3 112 16,-1-3 0-16,-3 0 0 31,3 2 8-31,-7-2 0 0,-3 2 0 16,1-2 0-16,-2 4-8 15,0-1 8-15,0 5 0 0,0 7 72 16,-7 2-72-16,-18 13-24 16,-1-1-880-16,5-9-2152 0</inkml:trace>
  <inkml:trace contextRef="#ctx0" brushRef="#br0" timeOffset="126988">24517 12680 3472 0,'0'0'1953'16,"0"0"-1481"-16,0 0 632 0,0 0-368 15,0 0-304-15,0 0-296 31,0 0-136-31,134-63-464 16,-111 53-1120-16,-4 0-1473 0</inkml:trace>
  <inkml:trace contextRef="#ctx0" brushRef="#br0" timeOffset="127283">24622 12509 5129 0,'0'0'576'0,"0"0"-344"16,0 0 568-16,0 0-224 0,0 0-248 15,0 118 144-15,0-90-8 16,0 2-128-16,5-1 40 0,0-3 137 15,-2-5-41 1,2 0 168-16,0-8-264 16,1 0-64-16,-4-7-160 15,5-4-88-15,1-2-64 0,6-2-464 16,10-38-464-16,-1-1-1473 15,-2 3-4120-15</inkml:trace>
  <inkml:trace contextRef="#ctx0" brushRef="#br0" timeOffset="132148">23595 12855 6633 0,'0'0'1480'16,"0"0"-1328"-16,0 0 232 0,0 0 417 16,0 0 167-1,28 41-176 1,-20-20-64-16,-5 10-40 0,0 7-48 15,2 6-168-15,-5 3-135 16,2-2-49-16,1 0-120 0,-1-7-112 16,2-8-56-1,1-6-16-15,2-4-160 16,-6-6-689-16,-1-4-679 15,0-2-1080-15,0-6-2634 0</inkml:trace>
  <inkml:trace contextRef="#ctx0" brushRef="#br0" timeOffset="132376">23539 13209 5249 0,'0'0'840'15,"0"0"-576"-15,0 0 352 16,0 0 376-16,34 106-160 0,-25-84-296 15,3-4-175 1,1-2 63-16,-2-1 72 16,-3-6 56-16,2-3-88 15,-4-4-128-15,-4-2 0 0,3 0 0 16,-4 0 144-1,9-14-64-15,6-12-416 0,20-20-8 16,-1 4-1376-16,-6 6-1881 16</inkml:trace>
  <inkml:trace contextRef="#ctx0" brushRef="#br0" timeOffset="133919">23555 13753 2776 0,'0'0'1464'15,"0"0"-471"-15,0 0 79 16,0 0-240-16,0 0-520 15,0 0-208 1,18-3 168-16,-2 3 96 0,2 0 40 16,-1 0-40-16,1 0-88 15,-5 0 17-15,2 0-49 0,-1 3 128 16,-3 2-96-16,1-1-32 15,-4 0-88-15,-3-2-48 16,1 2 16-16,-3-2-80 16,-1 0-32-16,-2-2 72 15,3 0-80-15,-3 2 48 31,0-2 8-31,0 2 16 0,0-2 32 0,0 3-16 0,0 1-16 32,0 5-64-32,0 7 144 0,-8 6-24 31,-3 8-32-31,-2 4-40 15,0 2-64-15,-3-1 16 0,3-3-16 16,0-4-48-16,0-6 32 16,3-6 16-1,-1-4 0-15,5-4 64 0,-1-2-56 0,2-4 48 16,5 0 16-16,-1-2 8 15,1 0 56-15,0 0 72 0,0 0-184 16,0 0-24-16,0 0-136 16,17-10 32-16,9-4 104 15,10-4 0-15,-1 0 8 0,2 0 72 16,-3 2-32-1,-3 1-40-15,-10 6 0 32,0 1 8-32,-8 3-16 0,-5 1 0 0,2 2-184 0,-9 2-800 15,6 0-1313 1,-7 0-2920-1</inkml:trace>
  <inkml:trace contextRef="#ctx0" brushRef="#br0" timeOffset="134264">24054 13792 96 0,'0'0'5601'0,"0"0"-4017"0,0 0-160 15,0 0-231-15,0 0-729 16,0 0-352-16,0 0-16 31,-31 115-16-31,31-81 80 0,0-6-112 16,7-5-48-16,4-4 0 15,0-9-56-15,1-5 48 0,2-5 8 16,-3 0 0-16,6-7 104 15,-1-18-24-15,2-5 24 32,-4-6-40-17,-4 0 16-15,-4 2 24 0,-6 4 128 0,0 6 24 16,0 7-48-16,-16 8 104 0,-2 9-312 0,-1 0-64 15,-9 22-1080 1,6 4-857 0,2 1-2728-16</inkml:trace>
  <inkml:trace contextRef="#ctx0" brushRef="#br0" timeOffset="134864">24295 13589 3088 0,'0'0'2881'15,"0"0"-2145"-15,0 0-248 0,0 0 88 16,0 0-184-16,0 0 360 16,24 105-55-16,-19-63-225 15,-2 2-136-15,-3-3-160 0,0-6 56 16,0-6-80-16,0-5-144 15,0-9 80 1,-8-2 32 0,1-5 16-16,-1-6-16 0,3-2-120 0,-4 0-80 15,7-4-296-15,2-11-224 16,0 2-232-16,0-4 15 0,7 6 137 15,10 3 312 1,1 4 184-16,-2 1 80 16,0 3 88-16,-3 0 16 0,-1 0 24 15,-4 0 96-15,0 0 104 16,-5 0 80-16,5 0 104 15,-6 5-72-15,1 1 16 16,-3-1-71-16,0 1-33 0,0 4 48 16,0 1 56-1,-2 2-136-15,-11 4-96 16,-3-4-120-1,0 0-720-15,5-7-577 0,3-6-623 0,4-2-1225 16,4-15 289-16</inkml:trace>
  <inkml:trace contextRef="#ctx0" brushRef="#br0" timeOffset="135256">24448 13756 832 0,'0'0'2448'16,"0"0"-1584"-16,0 0 209 31,0 0 167-31,0 0-96 0,0 0-104 0,0 0-336 16,32 106-399-16,-25-83-169 15,1-6-80-15,3 0-40 16,-6-8-16-16,5 0 0 0,-7-5-8 15,2-2-96 1,0-2-337 0,-1 0-319-16,3-13 192 0,1-10-216 15,2-5-280 1,1-4 56-16,2 0-697 0,1 4 873 0,-4 5 416 15,1 7 104-15,-4 6 312 0,-2 8 448 32,-5 2 736-17,1 0-256-15,-1 8 41 0,0 8 71 0,5 4-120 16,-5 0-312-16,5-1-192 15,1-2-232-15,1-2-80 0,4-6-104 16,2-1-80 0,10-8-720-1,-4 0-376-15,-3 0-1545 0</inkml:trace>
  <inkml:trace contextRef="#ctx0" brushRef="#br0" timeOffset="135909">24827 13678 3928 0,'0'0'1465'16,"0"0"-529"-16,0 0 240 16,0 0-264-1,0 0-272-15,0 0-319 0,0 0-65 16,-53 82-176-16,53-64 8 15,3-4-72-15,5 0-16 0,1-5-80 16,0-3-248-16,-1-5-177 16,4-1-183-16,-1 0-120 15,2-14 104-15,1-9-208 16,-1-8-56-16,0-2-105 0,-3-1 369 15,-4 7 704-15,-4 7 616 16,-2 7 841-16,0 7 495 16,0 6-160-1,0 0-759-15,-2 2-473 0,-4 15-264 16,1 3-96-16,5 4-128 0,0 2 120 31,0 4 16-31,0 4-32 31,0 2-32-31,0 3 24 0,0 0-104 0,0 3-56 0,0-1 0 16,0-1 88-16,0-4-96 0,0-2 0 15,0-2 8-15,0-4-8 16,0-2 8 0,0-2 48-16,-5-4-56 15,4 0 8-15,-4-3 40 16,-2-2 0-16,-4-2-48 15,0-1 0 1,-2-5-72-16,-3-1 8 0,1-1 64 0,-4-5 0 16,1 0 16-1,2 0-16-15,0 0 24 0,1-11 32 31,2 0 88-31,7-4 72 0,6-4-64 0,0-4-72 16,0-7 8-16,11-6-8 0,12-3-24 16,4-6-56-1,-1 3 0 1,1 1-88-16,-1 5-448 0,3-5-656 0,-6 7-945 15,-5 7-2504-15</inkml:trace>
  <inkml:trace contextRef="#ctx0" brushRef="#br0" timeOffset="136373">25073 13618 1824 0,'0'0'2448'15,"0"0"-1215"-15,0 0 367 0,0 0-192 16,0 0-632-16,0 0-535 31,0 0-145-31,-40 72 16 0,30-48 8 16,8-2-80-16,2-2-40 0,0-4-8 15,0-1-40-15,0-6 40 16,12-1-48-16,-1-2-72 0,2-4-56 15,3-2 39 1,2 0-7 0,1 0-64-16,-3 0 56 15,-1 0-8-15,1 0 24 0,-5 0 48 16,-4 0 16-16,-2 0 8 0,-1 0 64 15,-4 0 0-15,0 0-64 0,0 0 72 32,0 0 104-32,0 0 112 15,0 3 88 1,-1 4 120-16,-15 1-328 0,-18 7-96 0,0-4-1016 15,3-1-2977-15</inkml:trace>
  <inkml:trace contextRef="#ctx0" brushRef="#br0" timeOffset="140136">23125 14035 1504 0,'0'0'1832'0,"0"0"-143"16,0 0-89-16,0 0-280 0,0 0-312 16,-22 0-119-16,15 0-385 31,-2 0-160-31,2 2-64 15,-7 10-152 1,-3 4-120-16,-5 8 0 0,-2 4 8 0,-5 7-8 16,-5 3 72-16,1-1 48 0,-1-1 40 31,0-4 24-31,5-5 64 15,8-5 72-15,4-5-152 16,4-2-72-16,1-3 0 0,3-3-24 0,2-2-24 16,4-1-48-16,0-2 0 15,0-4-8 1,3 0-48-16,0 0-456 15,0 0-968-15,0 0-1441 16,3 0-2784-16</inkml:trace>
  <inkml:trace contextRef="#ctx0" brushRef="#br0" timeOffset="140586">22621 14220 4865 0,'0'0'1248'0,"0"0"-696"15,0 0 440-15,0 0-192 16,0 0-448-16,-19 81-144 0,13-40 24 31,1-3-47-31,0-4-25 0,3-4-48 0,1-8-24 16,-3-6 80-1,4-4 80-15,0-6 16 0,0-2 64 16,0-2-40-16,0 0-104 15,0 0-8-15,0 0 24 0,0 0-8 16,0 0-64-16,0-2-48 16,0 2-80-1,5-2-8-15,10 0-120 16,24 0-536-16,-2-14-1096 0,-5 2-3314 15</inkml:trace>
  <inkml:trace contextRef="#ctx0" brushRef="#br0" timeOffset="141555">21284 14528 3288 0,'0'0'3273'31,"0"0"-2521"-31,0 0-376 0,26 129 808 16,-19-61-327-16,-3 3-337 15,0 0-184-15,-3-9-184 0,3-10-96 16,-1-7 40-16,-2-11-96 15,1-6-128-15,-2-8-456 32,0-2-537-32,0-4-1167 0,-10-8-3361 0</inkml:trace>
  <inkml:trace contextRef="#ctx0" brushRef="#br0" timeOffset="141960">21302 14523 2720 0,'0'0'1592'16,"0"0"-599"-1,0 0 95-15,0 0-176 16,0 0-112-16,123-29-232 0,-89 35-48 15,4 14-119-15,-7 6-129 16,-5 4 16-16,-5 4-112 16,-8 1 88-1,-8 1 0 1,-5 0-88-16,0 0 152 0,-5 0-168 15,-13-2 0-15,-4-6-32 0,2-6-24 16,1-3-16-16,-1-10-24 16,3-1 56-1,4-4-64-15,-3 2 0 0,3 1-56 0,3 0-80 31,0 3-256-31,2 3-336 0,2 0-328 16,4-1 87-16,-4 1-119 16,1-4-8-16,-6-1 336 15,-1-1-96-15,1-3-2361 0</inkml:trace>
  <inkml:trace contextRef="#ctx0" brushRef="#br0" timeOffset="142501">21698 14861 824 0,'0'0'1568'0,"0"0"-288"31,0 0-296-31,0 0-71 0,0 0-305 16,0 0-144-16,0 0 0 15,113-40-168-15,-105 13-136 16,2-1-88-16,-6 1-48 0,-4-1-16 16,0 0 72-1,0 4-8 1,-16 3 32-16,-2 8 24 0,-1 7 88 15,0 6 216-15,-2 0-192 16,0 26-240 0,3 10 8-16,5 6 64 0,3 8 64 0,10-2 121 0,0 0-1 15,4-6-48 1,12-8 24-1,1-8-72 1,-2-7-112-16,4-8-40 0,-4-5-8 16,1-4-208-16,-1-2-577 0,6-19-679 15,-7-8-656-15,2-3-2385 0</inkml:trace>
  <inkml:trace contextRef="#ctx0" brushRef="#br0" timeOffset="142755">21875 14717 128 0,'0'0'2368'0,"0"0"-1088"16,0 0 409-16,0 0-385 0,47 102-240 31,-32-64-208-31,-4-1-384 0,0-2-191 16,4-6-169-16,-7-8-96 31,2-5 120-31,-7-8-24 0,2-4 88 0,-5-4 208 0,0 0 480 15,0 0 232-15,0-10 0 32,0-18-471-17,0-10-577-15,0-10-72 0,0-4-673 0,11-10-831 16,2 12-2673-16,5 12-3400 0</inkml:trace>
  <inkml:trace contextRef="#ctx0" brushRef="#br0" timeOffset="145443">20698 15264 3672 0,'0'0'1545'0,"0"0"-1129"16,0 0 56-1,0 0-64-15,8-8-168 0,12 2 528 0,7-4-120 31,2-2-16-31,2 0-136 0,-1-2-159 16,1-2-137 0,-3 2-128-1,1 2-72-15,-2 0 0 16,-1-1-512-16,5-2-665 0,-9 0-791 15,-4 4-2105-15</inkml:trace>
  <inkml:trace contextRef="#ctx0" brushRef="#br0" timeOffset="145804">20737 15037 4184 0,'0'0'681'16,"0"0"-449"-1,0 0 136-15,0 0-88 0,0 0-16 0,-92 115-152 16,74-91-48-16,5-5-64 15,2 0 24-15,3-7 104 16,0-2 64 0,4-4 16-1,0-2 0-15,-1 0 48 0,3-2-80 16,2 4-176-16,0-2-72 0,0 4-16 15,0 0-8-15,2-2 96 16,9 3 64-16,0-6 64 16,7 1-120-16,0-4-8 0,17 0-256 31,-4 0-1176-31,0 0-3297 0</inkml:trace>
  <inkml:trace contextRef="#ctx0" brushRef="#br0" timeOffset="146690">20759 15623 800 0,'0'0'2200'0,"0"0"-1456"16,0 0 144-16,0 0 193 15,0 0-313-15,0 0-168 16,76 8-232-16,-56 0-160 15,-7 2-72-15,1-2 8 16,-6 0-56-16,-1 2 72 0,-4 2-40 16,-3 2 16-16,0 6 96 15,0 4-48-15,-11 6-88 16,-4-2-40-1,-4 2-56-15,3-5-32 16,3-5-40-16,1-4 0 0,6-7 16 16,-1-2 56-1,7-3 0 1,0-4 8-16,0 0 0 0,0 0-8 15,0 0 0-15,0 0 0 16,0 0-88-16,2 0 88 16,14 0 32-1,2 0 232-15,5-4-16 0,2-5 1 0,-2 2-97 16,4-5-152-16,-4 1-80 0,5-8-937 31,-7 2-1183-31,-7 6-2377 0</inkml:trace>
  <inkml:trace contextRef="#ctx0" brushRef="#br0" timeOffset="146955">21112 15583 1736 0,'0'0'4161'0,"0"0"-3505"0,0 0-296 16,0 0 32 0,0 0 304-16,0 0-64 15,24 113-176 1,-18-76-159-16,1-1-105 0,1-2-88 0,-5-7-104 15,2-3 0-15,-4-9-24 16,-1-2-409-16,0-5-639 0,0-4-968 31,0-4-2081-31</inkml:trace>
  <inkml:trace contextRef="#ctx0" brushRef="#br0" timeOffset="147187">21107 15549 600 0,'0'0'2864'31,"0"0"-1487"-31,0 0-321 16,0 0 216-16,0 0-320 0,0 0-176 0,0 0-191 16,0 0-185-16,93-38-64 15,-70 38-96-15,-2 14-88 16,-3 0-24-1,-4 4-120-15,-6 0 96 16,-1 3-40-16,-7 4-56 16,0 3-8-16,0 8-784 0,0-6-1025 15,-3-8-2416-15</inkml:trace>
  <inkml:trace contextRef="#ctx0" brushRef="#br0" timeOffset="147493">21418 15679 624 0,'0'0'2264'32,"0"0"-720"-32,0 0-351 15,0 0-297 1,0 0-312-16,0 0-376 0,0 0-64 0,-29 64 24 15,28-40-88-15,1 5 136 0,0-5-88 32,0-1 8-32,0-4-120 15,6-6-8-15,1 0-8 16,-1-7-120-16,4-2-208 0,-2-4-208 15,-2 0-280-15,1 0-24 16,2-12-48-16,-9-20-433 16,0 2-95-1,0 2 240-15</inkml:trace>
  <inkml:trace contextRef="#ctx0" brushRef="#br0" timeOffset="147631">21418 15679 160 0,'12'17'1136'0,"-12"-19"96"0,0 2 40 32,0 0-271-32,0 0-585 0,8 9 72 15,6 5-152-15,1 0-144 16,1 0-88-16,2-1-104 15,-5-7-224 1,4-5-488-16,-5-1-609 0,-1-5-247 0,-3-10-56 0</inkml:trace>
  <inkml:trace contextRef="#ctx0" brushRef="#br0" timeOffset="147816">21577 15633 1256 0,'0'0'1368'0,"0"0"0"16,0 0-511-16,0 0-369 15,0 0-272-15,0 0-160 31,0 0-56-31,116 98-552 0,-105-98-417 16,-4-3-79-16,-6-14-248 16,2 0-240-16</inkml:trace>
  <inkml:trace contextRef="#ctx0" brushRef="#br0" timeOffset="147974">21577 15633 144 0,'116'-74'1424'0,"-116"74"256"0,0 18-296 16,-3 10-183-1,3 12-97-15,-2 11-48 0,-8 4-192 0,2 3-223 16,-3-2-97-16,-2-3-112 15,2-9-216-15,1-10-144 16,2-8-64 0,3-8-8-16,-1-6-152 15,1-4-408-15,-2-8-553 0,3 0-1655 16</inkml:trace>
  <inkml:trace contextRef="#ctx0" brushRef="#br0" timeOffset="148305">21780 15575 3288 0,'0'0'2009'15,"0"0"-305"1,0 0 16-16,0 0-271 15,0 0-305-15,0 0-440 0,0 0-384 16,0 0-208-16,0 0-104 16,0 54-8-16,0-24 0 31,0-2 0-31,0-4-88 0,7-4-168 15,7-4-192-15,4-5 0 16,4-4 120-16,-5-1 136 0,0-2 64 0,-9-2 120 16,4-2-56-1,-12 4-80-15,0 3-336 16,-7 10-257-1,-15 2-703-15,-3 0-3929 0</inkml:trace>
  <inkml:trace contextRef="#ctx0" brushRef="#br0" timeOffset="150297">19059 15256 184 0,'0'0'2112'31,"0"0"-688"-31,0 0 73 16,0 0-65-16,0 0-184 15,0 0-272-15,0 0-239 0,0 0-273 16,0 0-208-16,0 0-128 16,0 0-120-1,0 0-8-15,0 0-40 0,0 0-40 16,0 0-16-16,0 0 0 15,6 0-16-15,6 0 96 16,7 0 16-16,2 0 0 0,2 6 104 16,-2 0-24-1,0 2-64 1,-4-2 48-16,-5 5-48 0,-4-2 64 0,-5 7 96 15,-3 4-16-15,0 6 40 16,-3 6-16-16,-12-1-56 16,-6-3-40-16,4-4-16 15,-1-7 8-15,3-4-32 16,6-5 176-16,2-4 288 15,2-4 112-15,5 0-200 16,0 0-384-16,0 0-40 16,0 0-256-16,15 0 72 0,4-4 136 15,5-11 48-15,5-4-16 31,2-5-96-31,-3-5-168 0,-3-1-96 16,-4 4-176-16,-6 0 64 16,-4 8 160-16,-4 4 176 31,-4 8 152-31,-1 4 56 0,1 2-56 15,3 0-152 1,2 4-104-16,10 11 256 0,3 0 128 0,2-4 56 0,1-3-80 16,-5-7 32-16,2-1 16 15,-3 0-8 1,-5-5 24-1,-2-12-40-15,-4 2-128 0,-6-2-232 16,-1 4-656-16,0 0-681 16,-6 5-1135-16,-2 4-1593 15</inkml:trace>
  <inkml:trace contextRef="#ctx0" brushRef="#br0" timeOffset="151339">19582 15084 1256 0,'0'0'2184'0,"0"0"-159"16,0 0-297-16,0 0-640 0,0 0-496 15,0 0-304-15,-19 86 313 0,19-52-81 16,0-2-136-16,0-6-72 16,5-8-120-1,4-5-80 1,1-6-40-16,1-5-64 0,-3-2 56 15,2 0-64-15,-2-12-256 16,3-12-304 0,-4-8-504-16,-2-7-681 0,-5-6 113 0,0-4-249 31,0-4 337-31,0-3 872 15,-12 3 672-15,0 6 192 16,0 10 824-16,6 10 336 0,-4 16 33 0,10 9 271 16,0 2-584-16,0 11-800 0,10 22 0 15,6 9 441 1,2 6-145-1,1 2-272-15,2-6-144 16,0-7-96-16,2-9-56 0,-1-8-288 16,1-10-440-16,-4-6-329 15,-3-4-287-15,-1 0 32 0,-4-14-112 0,-3-9 135 31,-6 0 89-31,-2-5 760 16,0 0 440-16,-10 3 176 16,-3 5 560-16,5 10 872 0,0 8-111 15,7 2-201 1,-1 8-552-16,2 20-576 0,0 4 160 0,0 2 144 15,13-4-240-15,0-5-103 32,1-7-17-17,-4-8-48-15,0-4-64 0,-2-6 0 0,0 0-209 16,-5 0-103-16,2-14-16 0,-5-8-328 15,0-3-296-15,0-3 384 16,0 0 216-16,0 3 352 31,-5 6 64-31,5 8 272 0,0 7-24 16,0 4-152-16,3 0 96 15,15 10 264-15,0 5 104 32,0 3-136-32,-1-2-208 0,-4-3-168 0,-1-4-112 15,-1-5-192-15,-3-4-424 16,2 0-392-16,-4-4 192 0,1-13-528 31,-3-5-561-31,-2-3 625 0,3 3 336 0,0 3 944 0,3 6 264 16,-3 7 592-1,1 6 320-15,5 0 257 31,-4 6-97-31,3 8-304 0,-2-2-304 0,1 1-376 0,-1-7-248 16,-4-3-104-16,0-1-400 16,-4-2-704-16,0 0-144 0,0-3 55 31,0-14-31-31,0 0-112 15,-3-2 296 1,-2 5 1040-16,-3 4 496 0,7 6 808 0,-1 4 256 16,2 6-591-16,0 20-153 15,0 13 496-15,0 10-168 0,0 8-239 31,0-1-233-31,0-2-64 16,-3-6-120-16,0-12-136 0,3-10-240 16,0-9-64-1,0-8-48-15,0-7-280 0,0-2-464 0,0-9-785 16,0-16-1303-16,0-1-2401 0</inkml:trace>
  <inkml:trace contextRef="#ctx0" brushRef="#br0" timeOffset="151667">20262 14823 3064 0,'0'0'4209'0,"0"0"-2569"0,0 0 145 0,0 0-705 16,0 0-560-16,0 0-392 15,-37 40-128 1,37-11 0-16,0 3 0 16,0-2-8-16,6-5-56 15,9-1 56-15,3-3-40 16,-1-8 40-16,3 0-8 15,-6-5-56-15,-1-5-8 0,2 1-24 0,-4-2 56 16,-3-2 40-16,-3 0 8 16,-3 2 0-16,-2-2 8 31,0 4 104-31,0 1 16 0,-15 12-128 15,-4 0-1336-15,-2-1-3305 0</inkml:trace>
  <inkml:trace contextRef="#ctx0" brushRef="#br0" timeOffset="152911">19085 15760 2816 0,'0'0'1152'0,"0"0"-464"0,0 0-55 31,0 0-289-31,0 0 384 16,43 115-8-16,-23-66-32 15,-2-3-200-15,4-4 112 0,-9-8-192 16,-2-4-95-16,1-6-73 16,-3-1-88-16,-5-2-80 0,0 0-72 15,1-1-256-15,-5 1-929 31,0-2-1127-31,0-10-2105 0</inkml:trace>
  <inkml:trace contextRef="#ctx0" brushRef="#br0" timeOffset="153429">19258 15713 1384 0,'0'0'1976'16,"0"0"-752"0,0 0 9-16,119-70-17 15,-62 44-224-15,4-2-352 16,7 2-224-16,1-1-176 15,-1 4-31 1,0 1-113-16,1-1-88 0,-2 6 0 0,-1-2 0 16,-2 4 8-16,-1 0-8 15,-8 6-8-15,-3 1 0 0,-10-1-136 16,-3 5-49-16,-9 0-39 15,-5 2-184-15,-8 0 32 16,-1 2 96 0,-11 0-8-16,2 0-104 15,-7 0 128-15,0 0 264 16,0 0 32-16,0 0 312 0,0 0-32 15,0 0-64-15,0 0-80 16,0 0-144-16,1 0-24 0,3 0-184 16,2 16 72-1,1 10 112 1,1 8 344-16,1 9 64 0,-1 6 249 15,2 4-161-15,-5-1-264 0,1-4-88 16,2-3-144-16,1-4-336 16,-3-9-777-16,-3-7-1943 0</inkml:trace>
  <inkml:trace contextRef="#ctx0" brushRef="#br0" timeOffset="153847">19146 16234 3944 0,'0'0'737'31,"0"0"-729"-31,0 0 216 0,0 0 624 16,141 2-40-1,-72-13-48 1,9-8 24-16,4-5-160 0,2-1-240 15,5-3-47-15,3-1-129 16,3-1-48-16,-1-2-96 0,-1 2 328 16,-7 2-216-16,-10 4-72 0,-15 5-104 31,-11 8 0-31,-13 3-48 0,-12 4-552 0,-8 2-1033 0,-13 2-2840 15</inkml:trace>
  <inkml:trace contextRef="#ctx0" brushRef="#br0" timeOffset="154417">18256 16432 1456 0,'0'0'1704'0,"0"0"-103"0,144-64-321 31,-78 41-240-31,2-1-328 16,-5 3-248-16,0 8-256 15,-10 0-88-15,-6 7-112 0,-11 1-8 16,-7 1-64-16,-8 2-232 15,-8-2-888-15,-5 2-848 0,-5-2-1985 16</inkml:trace>
  <inkml:trace contextRef="#ctx0" brushRef="#br0" timeOffset="154716">18271 16185 5521 0,'0'0'960'16,"0"0"-616"-16,0 0 304 16,-110 108-128-1,81-68-144 1,3 0-240-16,7-4-40 0,1-4-32 0,10-9 40 15,3-6 120-15,0-7-96 16,5-1-128-16,0-4-48 0,5 3 48 16,16-2 8-1,3 1-8 1,5-5 0-16,8 0-256 0,23-2-640 15,-10 0-1408-15,-3 0-3320 0</inkml:trace>
  <inkml:trace contextRef="#ctx0" brushRef="#br0" timeOffset="156050">16940 16347 2232 0,'0'0'1680'0,"0"0"-199"16,0 0-281-1,0 0-368-15,0 0-440 16,0 0-384-16,5-6 0 0,16 1 296 15,6 3-32-15,1 2-152 16,-6 0-64-16,-2 0 40 0,-6 5-88 16,-4 9 48-16,-3 6-48 15,-4 8 120 1,-3 6 24-16,0 8-48 15,0 2-104-15,-16 1-32 16,-2-2-280-16,2-7 0 0,-4-6 104 16,6-7 88-1,-1-9 120-15,6-6 8 16,5-6 144-1,4 0 160-15,0-2-104 0,0 0-208 16,0 0-48-16,8 0 48 16,9 0 48-16,2-4 288 15,4-4-55-15,2-2-17 0,-4-2-152 16,4 0-112-16,-3 0-144 31,2-6-1017-31,-6 4-1487 0,-5 2-2729 16</inkml:trace>
  <inkml:trace contextRef="#ctx0" brushRef="#br0" timeOffset="156521">17211 16110 3576 0,'0'0'1449'0,"0"0"-769"15,0 0-256-15,0 0 376 16,0 0 64-16,25 139-296 0,-17-91-240 15,-7 0-32-15,1-6-200 0,-2-8-40 16,0-6-32-16,0-9 24 16,0-8 16-1,0-5 0-15,0-6 41 16,0 0 23-16,0 0 80 15,0 0-48-15,0 0-160 16,0-6-152-16,0-4-305 16,0-2-87-16,0-2 176 0,10 0 104 31,3 4 136-31,3 2-24 0,-2 6 48 15,2 2 8-15,1 0 32 16,-5 0 48-16,0 2 8 0,-4 8 0 16,-3 6 8-16,-5 2 0 0,0 4 88 15,0 4 16 1,-13-1-104-16,-3-2-80 0,1-5-312 15,-3-8-544 1,5-6-1433-16,2-4-1622 16</inkml:trace>
  <inkml:trace contextRef="#ctx0" brushRef="#br0" timeOffset="157425">17399 16359 1816 0,'0'0'656'0,"0"0"16"0,0 0 112 31,0 0-80-31,0 0 9 0,39 107-177 16,-25-90 0-1,-4 0-176-15,1-8-72 0,-1-1-136 16,-2-6-128-16,-2-2-16 0,1 0 64 15,2 0-72-15,-1-10-8 32,4-10-120-32,-6-5 8 0,1-7-144 15,-4 0-72-15,-3 0 144 16,0 11 120-16,0 5 72 15,0 8 128-15,0 4 440 0,0 4-56 16,0 0-384-16,0 0-128 16,0 0-128-1,0 10 120-15,2 2 8 0,6-4-8 16,1-2-144-16,3-4-344 15,1-2-112 1,-1 0-216-16,3-8-41 0,-2-8-199 0,-2-6-16 16,1 0 256-16,-6 1 248 15,-4 4 576-15,-2 2 264 16,0 8 360-1,0 3 472-15,0 4 592 0,0 0-591 16,-2 0-441-16,2 15-456 16,0 8-88-16,0 3 120 0,0 2 32 15,8-4-160 1,3-2-56-16,1-6-48 15,-1-6 0-15,-1-2-80 16,-2-8-304-16,1 0-216 16,-2 0-8-16,-2-16 88 15,-4-6-409-15,-1-6-71 0,0-1 40 31,-1-1 128-31,-14 5 376 0,2 3 456 16,5 9 624-16,-1 7 616 16,7 6 112-16,2 0-599 15,0 11-545-15,0 12 56 0,0 7 256 16,0 9-96-16,8 5-144 31,5 6-24-15,3 4-80-16,0 4-88 0,4 4-88 0,-3 2 104 0,1-2-48 15,-7-3-48-15,1-7 88 16,-7-6-88-16,-1-9 104 0,-4-12 32 15,0-7-32 1,0-8 200 0,0-5 304-16,0-5 217 0,0 0 55 0,-1 0-128 31,-14-5-464-16,-1-8-232-15,-7-6-64 0,4-2-8 16,6-2-8-16,4-3-72 0,7 0 16 16,2-4-112-16,0-4-304 15,11-4-392-15,15-22-649 16,3 7-679-16,-11 6-1025 0</inkml:trace>
  <inkml:trace contextRef="#ctx0" brushRef="#br0" timeOffset="157750">17832 16161 1560 0,'0'0'1984'0,"0"0"-343"16,0 0-129-16,0 0 24 0,0 0-327 16,0 0-353-16,0 0-216 31,-21-34-296-31,19 53-136 15,-3 9 0-15,5 4-32 0,0 2-48 16,0-4-24 0,0-3-96-16,5-7 48 0,8-4-56 0,3-6-104 0,3 0-8 15,7-2 32 1,-5-2 32-1,2 0-24 1,-1 0 24-16,-10 0 40 0,-4 0-96 0,-3 0 56 16,-5 2-72-16,0 6 40 0,-2 14-496 15,-14-2-1689-15,1-3-3040 0</inkml:trace>
  <inkml:trace contextRef="#ctx0" brushRef="#br0" timeOffset="159308">20561 15261 4384 0,'0'0'1689'15,"0"0"-681"-15,0 0 376 16,0 0-383-16,0 0-193 0,-42 0-80 16,34 0-456-16,-7 1-136 15,-1 7-32-15,-10 8-104 31,-6 4 0-31,-5 10 0 0,-8 6 0 16,-6 7 8 0,-3 3-8-16,-6-3 0 0,-2 4-8 0,-5-5-72 0,-9-4 72 15,-7 0-64 1,-23 2 72-1,-25-2-8 1,-24-6 8-16,11-10 0 0,30-12 0 0,34-10-8 16,22 0 16-16,2-4-16 15,-6-17 8-15,4-11-88 0,8-7-40 16,13-7-16-16,10-6-216 15,9-4 200 1,11-3 88-16,7-1-16 16,0 0 88-16,7 3 0 0,11 0 8 15,3 1 0-15,1 0 40 16,4-3-48-16,-3-1 16 15,6-2-16 1,0-2 0-16,5 0 0 16,1 2 0-16,7 5 0 0,5 6-16 31,5 6 8-31,3 9-64 0,4 6 72 0,6 6 16 15,0 2-8-15,7 4-8 0,1 4 8 32,8 0 64-32,6 2-64 15,3 2-8-15,9 2 16 0,-2 4-16 16,4 2 16-16,1 2-16 15,2 0-8-15,-4 4 8 16,-5 8 0 0,-6 6 8-16,-12 4 0 0,-4 2-8 0,-12 4 0 15,-4 2 0 1,-9 2-8-16,-7 2 0 0,-7-2 8 15,-9 3-56 1,-8 1 56-16,-6 2 0 0,-8 4 128 16,-3 4 208-16,0 7 56 15,-18 0-144-15,-3 1 32 16,-4 1-152-1,-19 13-128-15,7-14-504 0,0-10-2025 0</inkml:trace>
  <inkml:trace contextRef="#ctx0" brushRef="#br0" timeOffset="163699">24272 12447 6753 0,'0'0'1136'0,"0"0"-1032"15,0 0-104-15,-141 5 0 16,75 4 208-16,-6-1 192 31,-11 4-272-31,-2-4-120 0,-3 0 48 0,0-2 72 31,0-2-40-31,6-4 64 0,4 0-144 0,3 0 64 0,5 0-72 16,4-6-8-16,9-4-8 15,7-2-144 1,5-2 104 0,10-1-48-16,6-2 96 0,4-3 8 0,4-3 0 15,8-3 0-15,5-1-8 16,5-8-88-16,3-5 40 31,0-6-24-31,15-12 0 0,12-8-192 16,7-13 24-16,8-5 24 15,8-3-96-15,3-2-120 0,1 9 80 16,-3 6 176-1,-2 12-48-15,-4 7 192 0,-1 11 32 16,-2 10 8-16,4 5-8 0,6 6 8 31,1 5-8-31,10 4 8 31,4 3-8-31,10 8-40 0,1 3 40 0,6 0 8 0,0 3 56 16,-2 12-48-16,3 4 160 0,-4 4-64 16,-2 3-16-16,-6 2-80 31,-4 2 0-31,-4 0 72 0,-2-1-64 15,-6-3 64-15,-4-3 24 16,-6 3-48-16,-5-1 0 0,-2-1 128 31,-8 2-104-31,1 1-8 0,-6-1-72 0,1 3 24 16,-1-3 48-1,-1-2-8-15,1-2-56 0,-2-4 8 16,-1-2-8 0,-8 0 0-16,0-1 64 0,-6-4 8 0,-5 4 8 15,-2 2 160-15,-3 4 256 16,0 5 80-1,-11 6-55 1,-12 6-25-16,-8 3-112 0,-4 6-112 0,-7 1 16 16,-8 2-16-16,-7 3 72 15,-3-4-40-15,-9 4-176 16,-4-3-136-16,-38 7-184 15,19-10-1360 1,3-15-3465-16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35:3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7837 5743 624 0,'0'0'1800'0,"0"0"-424"16,-5 0 41-16,5 0 55 15,-3 0-8-15,3 0-272 16,-2 0-319-16,2 0-193 0,-2 0-112 31,2 0-80-31,0 0-24 16,0 0-96-16,0 0-72 0,0 0-104 15,0 0-112-15,0 0-80 0,0 0-56 16,0 0-16-16,0 0-48 16,0 4-64-16,2 4 64 31,9 6 120-31,7 2 0 15,-5 2 0-15,5 2 8 0,0 1 0 16,-2-4 40-16,0-2-48 0,-2-2 0 16,-4-2 0-16,0-5-8 15,-4 0 8 1,-1-4-8-1,-3-2 8-15,1 0 8 0,2 0 72 16,1-4 8-16,9-13 24 0,4-6 144 16,-3-7-56-1,4 0-104-15,-3-2-96 0,-5 1-120 0,1-1-424 16,-7 6-984-1,-3 8-2641 1</inkml:trace>
  <inkml:trace contextRef="#ctx0" brushRef="#br0" timeOffset="1067">7557 6778 2968 0,'0'0'2913'16,"0"0"-1657"0,0 0-256-16,0 0 257 15,0 0-17-15,0 0-472 0,0 0-408 16,0 0-184-16,0 0-40 15,0 0-40 1,0 0-96-16,0 0-88 0,5 0-152 0,3 7 8 31,4 10 192-31,4 2 40 16,-3 2 96-16,3 1-40 0,-5-1 48 31,2-2-96-31,-2-1 96 0,-1-4-96 0,-2-3 0 0,0-5 8 16,-5-3-16-16,2-1 8 31,-2-2-8-16,-3 0 72-15,4 0-16 0,1 0 24 0,-2-5-8 16,8-12 104-16,-1-4 160 16,3-6-112-16,0 1-136 0,-2 0-88 15,-1 2-136 1,2-6-712-1,0 5-1312-15,-11 8-2993 0</inkml:trace>
  <inkml:trace contextRef="#ctx0" brushRef="#br0" timeOffset="1908">7036 7783 2656 0,'0'0'2977'16,"0"0"-1833"-16,0 0-568 16,0 0 48-16,0 0-240 0,21 6-160 15,-7 7 280-15,4 4-87 0,3 5-41 31,-2-1 168-15,2 0 8-16,-3 1-192 0,0-4-128 0,-5-4-80 16,0 0-56-16,-4-5-48 15,-1-2 16-15,1-1-16 0,-6-4-40 16,2-2-8-1,-4 0 56 1,4 0-48-16,-5 0-8 16,3 0 8-16,5 0 40 0,4-4 40 15,1-9 56-15,4-4-8 16,0-1-64-16,0 0-24 0,1 0-40 15,-5 2-8-15,2 0 0 16,-7 4-88 0,1-3-96-16,-1 4-96 31,-1 0-224-31,-1-1-296 0,2 5-705 0,-8 3-1535 0</inkml:trace>
  <inkml:trace contextRef="#ctx0" brushRef="#br0" timeOffset="2916">7280 8835 5449 0,'0'0'2344'0,"0"0"-1608"0,0 0-16 16,0 0-15-1,0 0-505 1,0 0-144-16,0 0-56 15,0 0 80-15,48 87-72 0,-35-66 40 16,1-2 80-16,-1-6-104 16,-1 0 32-16,-6-5 40 15,1-3-8-15,-3-1-80 16,-2-2 8-16,-2-2 72 15,3 0 0-15,-3 0-8 16,0 0 48-16,4 0-24 0,0-10 8 16,3-5 240-16,4-5 64 15,0-3-160-15,1 4-152 0,-6 2-48 31,1 6-56-31,-1 5 0 16,-3 1-8-16,-1 1-72 0,1 2-32 16,0 2-192-16,-3-2-264 15,4 2-544-15,-3 0-921 0,-1 0-2296 16</inkml:trace>
  <inkml:trace contextRef="#ctx0" brushRef="#br0" timeOffset="5493">2050 6944 4200 0,'0'0'2441'0,"0"0"-913"16,0 0 9-16,0 0-33 15,-25-6-376-15,25 6-624 16,0 20-504-16,0 14 8 0,0 17 96 16,12 11 216-1,3 8-104-15,4 2-64 16,-4-1-88-1,3-9-64-15,-4-5 8 0,1-3-8 0,-4-7-112 16,-3-5-608-16,-3 1-1120 16,-3-14-2089-16,-2-9-2416 15</inkml:trace>
  <inkml:trace contextRef="#ctx0" brushRef="#br0" timeOffset="5984">1989 6953 6225 0,'0'0'1408'0,"0"0"-1120"16,0 0-208-16,0 0 88 15,0 0 488-15,0 0-184 0,0 0-247 16,141 45-33-16,-108-23 32 15,-2 3-88-15,-8 5 16 0,-1 2 0 32,-6 4-72-17,-4 2 120-15,-9-2 56 0,-3 1-16 0,0-5 16 16,-3-2-80-16,-12-3-16 0,-4-3-80 15,-2-2 40-15,-3-3-16 16,1-5-8 0,-1-3 16-16,6-2 8 15,5-3 88-15,7-4 120 16,4 0-160-16,2-2-168 0,0 2-344 15,7 1-16 1,10 1 240-16,4-2 120 0,2 2 48 0,1-1-40 31,-1-3-8-31,1 0-24 16,2 0-400-16,-2 0-392 0,-3-11-600 47,6-13-745-47,-9 3-720 0</inkml:trace>
  <inkml:trace contextRef="#ctx0" brushRef="#br0" timeOffset="6215">2465 7357 56 0,'0'0'1408'0,"0"0"-376"0,0 0 8 15,0 0-200 1,0 0-239-16,0 0-233 0,97 80-80 15,-79-80 224-15,1-19 384 0,-4-11-104 16,-2-6-296-16,-7-5 8 16,-6 1 25-16,0 6 95 15,-8 6-264-15,-18 9-16 0,-3 12-344 0,2 7-240 16,-9 14-1081-1,9 12-1351 1,9 0-1761 0</inkml:trace>
  <inkml:trace contextRef="#ctx0" brushRef="#br0" timeOffset="6747">2515 6816 392 0,'0'0'4625'0,"0"0"-3305"15,0 0-256-15,0 0-232 32,0 0-472-32,0 0-144 0,0 0 248 15,42 126 25-15,-24-70-49 31,3 0 0-31,-3 1-224 0,1-7-64 0,-2-6-104 0,0-8-48 16,1-10-392-16,0-7-568 31,0-10-545-15,1-7-311-16,4-2 312 0,1 0 663 0,3-8 417 15,2-6 216-15,0 2 104 0,-3 0 104 16,0 2 56-16,-7-2 280 16,-2 0 360-16,-8-2 201 15,-1-1 103 1,-4-2 24-16,-4-3 40 0,0-3-232 15,0 2-63-15,-12-1-9 16,-5 6-176-16,-3 1-112 16,-2 8-128-16,5 3-56 15,1 4-32-15,7 0-256 0,4 8 0 16,-2 14-24-16,6 6 24 15,1 4-8 1,0 0-88-16,4-2 80 0,9-8-64 16,0-4 72-16,0-6-72 0,2-4-72 15,-2-4-304-15,-2-4-528 31,4 0-489-31,7-16-191 16,-6-10-248-16,-3-3-937 0</inkml:trace>
  <inkml:trace contextRef="#ctx0" brushRef="#br0" timeOffset="7000">3024 7015 672 0,'0'0'2032'0,"0"0"209"31,0 0-313-31,0 0-736 0,0 0-568 16,0 0-144-16,0 0-207 15,-16 73-113 1,16-50-160-16,0-6-160 0,16 0 63 0,7-1 17 15,4-2 24-15,7-1 56 32,0 0 8-32,-3 1 0 15,-4-4 0-15,-7 2 64 0,-3-4-72 0,-7 1 8 16,-7-4 225-16,1 1 71 0,-4 2-24 15,0 7-72-15,-9 15-208 16,-10-2-544 0,-7-3-4257-1</inkml:trace>
  <inkml:trace contextRef="#ctx0" brushRef="#br0" timeOffset="8709">12283 5328 440 0,'0'0'568'0,"0"0"168"16,0 0 336-16,0 0 144 15,4-12-199-15,-4 12-377 16,5 0-304-16,7 0-208 0,13 0-120 0,14 0 800 31,19 0 104-15,13 0-64-16,10 0-199 0,2 2-161 0,-1 2-16 15,-5 0-168-15,-4-4-24 16,-2 0-64-16,-5 0-136 15,-1 0-80-15,17-6-80 16,-12-6-1344 0,-22 4-3858-16</inkml:trace>
  <inkml:trace contextRef="#ctx0" brushRef="#br0" timeOffset="10546">12375 6260 3440 0,'0'0'1841'31,"0"0"-1009"-31,0 0 336 16,0 0 336-16,0 0-103 0,0 0-425 15,0 0-456-15,-10 0-192 16,10 0 24-16,0 0-192 15,0 0-160-15,0 0 0 0,11 0-208 32,26 0 184-32,17 0 24 15,38 0 208-15,35-17-56 0,32-11 48 16,9 1-48-16,-33 7-104 0,-30 10-48 15,-39 8 0-15,-1 2 0 16,6 0 16-16,3 0-16 16,2 0 8-1,-14 0-8-15,-12 0-88 16,-3 0-808-16,-17 0-1528 0,-12 0-4130 0</inkml:trace>
  <inkml:trace contextRef="#ctx0" brushRef="#br0" timeOffset="11570">12257 7354 2472 0,'0'0'968'0,"0"0"-888"0,0 0-80 16,0 0 752-1,0 0 449-15,0 0-185 0,53 0-32 16,-34 0-176-1,7 0-168-15,5-4-79 16,3 2 23 0,8 0-240-16,13 2-120 0,6 0 224 0,12 0 168 15,14 4-128-15,0 3-136 16,4 3-144-16,6-2-64 0,-2 3-80 31,-5-2 24-31,-2 4-80 16,-8-1 48-16,-7-1-56 0,-8 2 8 15,-9 0 32-15,-6 2-40 16,-8-3-272-16,0-5-472 15,-10-1-1176-15,-11-1-3073 0</inkml:trace>
  <inkml:trace contextRef="#ctx0" brushRef="#br0" timeOffset="13992">11249 6215 1504 0,'0'0'2560'0,"0"0"-1511"16,0 0 7-16,0 0 200 0,0 0-40 16,-35-59-303-16,22 45-249 15,-5 2-8 1,-3 4 0-1,0 2 144-15,-2 6-160 0,-1 0-184 0,1 10-200 16,-4 20-176-16,6 14-72 16,5 12 0-16,8 6 88 0,5 3-40 15,3-7 40 1,0-6-96-1,9-10 0-15,7-8-8 16,-1-10-112-16,1-5-136 0,-1-10-264 16,1-3-264-1,3-6-168-15,-6 0 128 0,5-11 16 0,-2-14-273 16,2-3-319-16,-7-2 88 15,2 4 488-15,-2 8 400 0,4 8 159 32,3 8 137-32,1 2 128 15,4 0 529-15,1 4 151 0,0 2-56 16,0-4-208-16,2-2-104 15,-5 0 488-15,0-20 192 32,-3-6-183-32,-7-6-9 0,-4 0-112 15,-6-2-176-15,-1 0-272 0,0 4-240 16,-14 1-312-16,-4 9-560 0,0 16-881 15,4 4-975 1,9 0-2625-16</inkml:trace>
  <inkml:trace contextRef="#ctx0" brushRef="#br0" timeOffset="14705">11537 6296 1800 0,'0'0'2032'16,"0"0"-175"-16,0 0-281 31,0 0-512-15,0 0-440-16,0 0-280 0,0 0-320 0,0 0-24 15,-49 62-48-15,43-29 48 16,6-4 8-16,0-8 48 0,0-7-56 16,0-6-88-1,6-4-80 1,2-4 8-16,3 0 160 0,6-6 48 15,0-12-40-15,3-9-8 16,2-5-80-16,-1-3-160 16,-1-5-48-16,-4-5 112 0,-3 1-56 15,-7 1 16-15,-6 0 216 31,0 1 64-31,0 4-8 0,-17-1-56 32,-6 2 144-32,2 3-136 15,-5 4 0-15,7 7 48 0,7 10-40 0,1 9 264 16,11 4-280-16,0 21-568 15,0 22 392 1,5 13 176-16,9 10 96 0,3 0-8 0,0-6-72 16,4-7 96-16,-1-15 8 15,1-10-104-15,-2-9-16 0,0-8-72 16,4-9 64-16,0-2 8 15,-1 0 48 1,1-2-40-16,-4-13-8 16,-1 2 8-16,-5-4-8 0,-3 0 16 15,-4 0 88 1,-3 2 200-16,-3-2 64 0,0 6-48 15,0 0 65-15,0 5-57 0,-4 4-8 32,-6 2-88-32,-1 0-232 15,2 17-48-15,1 6 40 0,5 7 8 16,0-2 72-16,3-2-16 15,0-3 0-15,0-8 0 0,10-2-56 16,-2-7-8-16,0-4-112 31,0-2 16-31,3 0 96 0,5 0-48 16,-1-14-200-16,3-8-545 15,6-18-807-15,-2 5-800 16,-9 6-825 0</inkml:trace>
  <inkml:trace contextRef="#ctx0" brushRef="#br0" timeOffset="14977">11947 6100 200 0,'0'0'1832'0,"0"0"-112"16,0 0 233-16,0 0-209 16,0 0-624-16,0 0-528 0,-31 8-303 15,31 10-185 16,0 6-48-15,0 0 8-16,8 2-64 0,7-4-8 0,4-1-160 16,4-6 32-16,1 0 87 15,-2-2 49-15,1-3 0 16,-4 3 0-16,-6-4 0 0,-1-1 0 15,-3 1 137-15,-1-3 63 16,-8 2-16-16,0-1 80 0,0 8 40 16,-4 0 16-16,-27 12-320 31,0-5-1889-31,2-8-4288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36:03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5535 9812 696 0,'0'0'1808'31,"0"0"-1112"-31,0-2-504 0,0-1 224 16,0 3 465-16,0-2 31 15,0 2-232-15,0 0-160 16,0 0-56-16,0 0-104 0,2 0-152 16,3 0-96-16,1 0-16 15,6 0 224-15,-1 0 112 0,3 0-136 16,4 0-48-1,3 0 49-15,-1 0-73 32,7 0-32-32,2 0-16 0,5 0 8 0,3 0 128 0,5 0-32 15,2-4-32-15,6 1-168 16,-3-1-24-1,1 0 0 1,2 0-48-16,-1-2 40 0,2-3 8 0,3 0-8 16,5-3 0-16,0 1-32 15,2 0 0-15,3 1-8 0,1-1 0 16,-4 5 0-1,-1 3 0 1,-5-1-8-16,2 4 0 0,-4-2 48 16,0 2-40-16,2 0-8 15,-5 0 8 1,2 0-8-16,0 0 16 0,-2 0-16 0,1 0 8 31,-2 0-8-31,2 0 0 16,-5 4 0-16,0 1-8 15,1 3 8-15,2 1 8 0,-4-1-8 16,-3-1 8-16,0 1 0 0,0 1 72 15,-3-3-8-15,-1 2-16 32,6-3 48-32,-2 3-8 0,5 1-8 15,5-1 40-15,4-1 88 0,2 2-24 16,7-1-88-16,-1-2-16 15,1 0-88-15,4-4 24 0,-4 0 24 32,3-2-48-32,-2 0 48 0,4 0 32 15,-3 0 16 1,8 0 0-16,-1 0-8 0,0-2 56 0,5-2-40 15,-3-2-8 1,2 0-16-16,-6 0-72 0,4-1 0 0,-1 2 56 16,-3-3-47-16,3 2-9 31,2-3 8-16,-4 3-8-15,-1 1 40 0,1-1-40 0,1 0-8 16,-3 4 0-16,2 0 8 0,-5 2 0 16,-3 0 0-16,-6 0-8 31,-2 0 8-31,-2 0 0 15,1 0 8-15,-2 0-8 0,2 0 40 16,1 2-48-16,1-2 8 16,-2 2-8-16,2-2 0 0,-1 2 0 15,4 0 0-15,-1-2 0 31,5 0 0-31,-1 0 0 32,1 0 8-32,-1 0 0 15,3 0 0-15,4 0 0 0,-3 0-8 0,1 0 0 16,2-6 0-16,0-1 8 0,2 3 0 15,1 0-8-15,-1 1 0 16,-2-1 0-16,-5 2 0 16,-1-2 0-16,-4 2 0 0,0-3 8 15,1 1 0-15,1-2-8 16,-2 1 8-16,4-1 48 0,-1-3-48 0,2 3 0 15,-4 2-8 1,2 0 0 0,-1 2 0-16,-3 0-8 15,5 1 8-15,-4-1 8 0,0 0-8 16,4 0 0-16,-4-2 0 15,4 1 8-15,-2-1-16 0,8 0 8 32,-3 2-8-32,0 0 8 15,4 0 0-15,-4 2 0 0,2 0-8 31,-6 0 0-31,-4 0 0 0,-2 0 0 0,0 0 8 0,-1 0 0 16,1 0 8-16,-3 0 0 31,0 0 0-15,-2 0-8-16,-1 0 0 0,-1 0 0 0,-4 0 0 15,2 4 0-15,-4 2 0 16,2-2-16-16,-5 3 16 0,0-1 0 16,1-1 8-16,-6-1-8 15,-1 2-8 1,0-2 8-16,-1 1 0 15,-3-1 0-15,-1-2 0 0,0 0 0 16,-2 0-8-16,-7-1 0 16,1 1 8-16,-4-2 0 0,-2 2 0 15,-3 0-16 1,-3-2 8-16,-3 2-8 15,-1 0-40-15,-2-2 48 32,-2 0 0-32,2 2-8 0,1-2 16 0,-1 0-8 0,-2 0 8 15,1 0-72-15,0 2 72 0,1-2-8 31,-1 0 0-15,2 3 0-16,-1-3 0 0,-2 0 0 0,0 2-8 16,5-2-49-16,-4 0 57 15,2 0-8-15,4 0-32 0,-2 2 40 16,3-2-112-1,0 0 72 1,1 0-8-16,1 0 56 16,4 0 0-16,0 0-8 0,0 0-8 15,4 0 8-15,0 0 8 16,2 2-16-16,1-2 16 0,0 2-8 15,9-2 0-15,-3 2 8 32,6-2 8-32,3 0-8 0,-1 0 0 15,3 2 0-15,1-2 0 0,0 2-8 16,0-1 8-16,0 3 0 15,5-2 0-15,-2 2-8 16,3 1 0-16,1-3 8 16,-1-2 8-1,2 2-8-15,0-2 0 16,7 0 0-16,-9 0 0 0,7 0 8 0,-5 0-8 15,2 0 8-15,0 0-8 32,-2 0 0-32,1 0-8 0,-2-2 8 15,2-3 8-15,3 3-8 16,-4-4 0-16,3 2 0 15,0 1 0 1,1-3 0-16,-1 0 0 0,0 1 0 0,-1 3 0 16,1 0-8-16,-1 2 8 0,-2 0-8 31,2 0 0-31,-1 0 8 15,-4 0 8-15,2 0-8 0,-3 0 0 16,1 0 0-16,2-2 8 16,-6 2 0-16,1-2-8 15,3 2 0-15,-4 0 0 0,1 0 0 31,-2 0 0-31,2 0 8 16,-2 0-8-16,0 0-8 0,-2 0 0 16,2 2 8-16,-3 2 0 0,-1-2 0 15,1 0 0 1,-2 1 0-16,-1-1 0 0,3 0 0 15,-2-2 0 1,-3 0 0-16,1 0 0 16,1 0 8-1,-2 0-8-15,3 0 0 0,-5 0-8 0,0 0 0 16,2 2 8-16,-3 0-8 0,3 0 0 15,-3 2 8 1,1-1-8 0,-3 1 8-16,2 0-16 0,-1 1 16 15,1-1 0-15,1-2-8 0,1 2 8 16,4 0 8-16,-5-2-8 15,4 1 16-15,-3-1-8 16,-2 0-8 0,3 0 0-16,-6 0 8 15,1 0-8-15,-2 1 8 0,0 1-8 16,3-2 0-16,0 2 0 31,3 0 8-31,-3 0-8 0,1-1 8 0,3-1-8 0,1 2 0 31,1-1 0-31,-1 1 0 16,7-2 0-16,-6 0 0 0,4 0 0 15,2 0 8-15,-1 0 0 16,2 0 0-16,1 0 8 16,1-2-8-16,-1 0 0 0,1 0 0 15,0 0-8 1,0 0 8-16,5 0-8 15,0 0 8-15,1 0-8 0,0-4 0 16,4-4 0-16,2-1 0 16,1 0 0-16,-2-1 0 15,6-1 16-15,-3 1-8 16,1 1-8-16,0 1 8 15,-2-3 0-15,-5 5-8 16,-1 1 0-16,-4 1 0 16,-2 2 0-16,-1 2 0 0,-3 0-16 15,0 0 8-15,-2 0-48 16,1 0 56-1,-1 0 0-15,-3 6-8 16,-3-1 8-16,-2 1 8 0,1-2-8 16,-3 1 8-16,-2 1-8 15,1-4 0-15,-3 2 8 16,3 0-8-16,-2-2 8 0,-1 1-8 31,2 1 8-31,-3-2-8 16,-2 0 0-16,0 1 8 0,-6-1-8 15,-4-2 0-15,-1 0 0 16,-3 2 0-1,-6-2 0-15,2 0 0 0,-3 0-8 0,3 0 8 32,-5 2-8-32,0-2 8 0,0 0 8 15,0 0 48-15,0 0 0 0,0 0 24 16,0 0 16-16,0 0-71 15,0 0-25-15,-12 14-681 16,-5-2-1063-16,-9 6-2969 0</inkml:trace>
  <inkml:trace contextRef="#ctx0" brushRef="#br0" timeOffset="1918">2088 10906 1984 0,'0'0'1968'0,"0"0"-727"31,0 0-385-31,0 0-256 16,-2 0-160-16,2 0-288 16,0 0-80-16,0 0-72 0,16 0 0 0,5 0 120 15,10 0 152-15,9 0-88 16,4 0 16-16,3 0 136 15,7 0-104-15,1 0-24 16,12 0 80 0,5 0-47-16,28 0-17 15,28-11-112-15,-4-2 40 0,-7 2-24 16,-16 3-32-16,-18 6-16 0,10-2-80 31,14 1 96-31,-2 1 24 16,0 0-112-16,0 0 56 0,1-2 40 31,-2 2 128-31,-2-1-32 0,-2-1 16 0,-3 2-16 0,-5 0-120 15,1 2 24-15,1 0-96 32,0 0 72-32,-1 0-72 0,-1 0 8 15,-1 0 96-15,-7 0-96 16,-7 0-16-16,-1 0 8 0,-5 0 56 15,0 0-64-15,-1-4 48 16,-4-3-48 0,-3 3 104-1,-3 2-40-15,-2 2 24 0,-5 0-72 16,0 0 40-16,-7 0-56 15,0 0 8-15,-2 0 8 16,-2 0-16-16,-2 4 8 0,-4-2 40 16,-2 0 16-16,-5 0 56 15,-6-2 16 1,-6 3-32-16,-5-3-88 0,-9 0-16 15,0 0-16-15,-3 0-912 16,-16 0-1416-16,-8 0-4114 0</inkml:trace>
  <inkml:trace contextRef="#ctx0" brushRef="#br0" timeOffset="4875">5531 12226 1064 0,'0'0'1304'0,"0"0"-856"0,0 0 144 15,0 0 384-15,0 0 65 16,0 0-321-1,0 0-280 1,0 0-192-16,0 0-72 0,0 0-120 16,0 0-56-16,0 0-72 15,0 0 64-15,0 0 0 0,0 0 8 16,0 0 40-16,0 0 40 0,0 0 40 31,0 0-16-31,0 0 32 16,0 0-8-16,0 0 0 0,0 0-24 15,0 0-40-15,0 0-48 16,0 0-16-16,0 0 0 0,0 0 0 15,4 0 0-15,3 0 104 16,-1 0-56-16,-2 0 8 16,2 2-48-1,-3-2 72-15,-1 0-8 16,3 2 24-16,0-2 64 0,-1 0 16 15,3 0 8-15,1 2-56 16,2-2-24-16,-2 2-24 16,3-2 0-16,0 0-8 0,2 2 9 31,3-2-1-31,-4 2 24 15,4-2-48-15,-2 2-48 16,6-2 0 0,-1 0 152-16,1 0-32 0,4 0 24 0,2 0 8 15,-1 0-32-15,3 0-80 0,-2 0-40 16,1 0 72-1,-1 0-72 1,-2 0 32-16,2 0-40 0,-7 0 0 16,-1 0 16-16,-2 3-8 0,-1-3-8 15,1 2 8-15,-3-2 0 16,5 2 0-16,-2-2 0 15,2 1 0 1,4 1 40-16,-2 0-24 0,4 0 24 16,2-2 56-16,-2 0-48 15,2 2 48-15,-5-2-24 16,1 2-32-1,-2-2-24-15,1 0-16 16,-2 2 0-16,0-2 0 0,4 0 8 16,-5 0-8-16,6 0 56 31,-3 0-64-31,3 0 0 0,4 0 0 15,-1 0 48-15,1 2-40 16,1-2 0-16,1 2 0 0,1-2 0 16,-3 2 72-1,2-2-72-15,-2 0 8 0,-4 0-8 16,0 0 8-16,-1 0-8 0,-7 0 0 15,3 0 72-15,-1 0-64 32,-2 0-8-32,2 0 48 0,-2-2-48 0,-1 0 8 15,-2 0 32-15,1 0-48 16,-6 0 8-16,2 2 16 15,-2-2-16 1,-2 2 40-16,4 0 24 0,-5 0-64 0,1 0 0 16,-1-2 0-16,2 2 8 15,-2-2-8 1,1 2 88-16,2-2-88 15,3 2 40-15,-3-1-48 0,1 1 0 16,2 0 0-16,3-2 0 0,-2 2 0 31,1 0 0-31,-2 0 0 31,3 0 0-31,-1 0 8 0,-1 0 56 0,1-2-16 0,-2 2-40 16,2 0 48-16,-2-3-56 16,2 3 8-16,-3-2 0 0,-2 2 0 31,0-2 0-31,-2 2 0 0,-4 0 0 15,4 0 0-15,-6-2-8 16,4 2 8-16,-3 0 56 16,-1-2 0-1,3 2-56-15,-3 0 0 0,4 0 0 0,-4 0-8 31,3-2 56-31,-1 2-48 0,1 0-8 16,0 0 8-16,-1-2 0 16,1 2 0-16,0 0 8 0,0 0-8 15,2 0-8-15,-2-2 8 0,5 2 8 16,-1-2 0 15,1 2-16-15,0-2 8-16,0 0 0 0,-1 0-8 15,-1 2 0-15,4-2 0 16,-2 0 8-16,3 2 64 31,-6-1 16-31,1-2-80 0,1 1 64 0,-2 2-72 0,-5 0 48 0,0 0 48 16,1-2 80-16,-1 2 88 0,0 0-8 15,0 0-40-15,0 0 1 16,0 0-65-16,0 0-64 15,0 0-80-15,0 0 48 0,0 0-48 32,0 0-8-32,0 0 0 0,0 0 0 15,0 0 0 1,0 0 8-16,0 0-8 0,0 0 0 15,0 0 0-15,0 0-16 0,0 0 8 16,0 0 8-16,0 0 0 31,0 0 8-31,0 0 0 0,0 0 8 16,0 0-8-16,0 0 8 15,0 0-16-15,0 0 0 16,0 0 0-16,0 0-48 0,0 0-8 16,0 0 8-1,0 0-32 1,0 0 16-16,5 0 8 0,5 0 56 0,4 0 8 15,1 0 0-15,3 0 0 16,3 0 0 0,0 0 8-16,0 0-8 0,1 0-8 0,6-2 0 15,-4 2 0 1,5-2-8-16,-1 0 8 31,1 0 0-31,3-2 0 0,2 0 0 0,8 2 0 16,0-4 64-16,11 2-8 0,-1-2-56 15,6-2-8-15,2 0 8 0,4-1 8 31,6-2-8-31,1-1 0 16,-2-2 16-16,2 0 168 0,-1-3-104 16,-1 4-16-16,-3-4-56 15,2 4 112-15,-2-2-120 16,-1 4 96-16,-5-1-16 0,-4 1-80 31,-2 3 0-31,-6 1 0 16,-6-2 0-16,-3 3 0 0,-7 2 8 15,-5 0 40 1,-7 0-40-16,-2 3 0 0,-7-1 48 0,-3 2-8 15,-6 0 0-15,-1 0 40 32,-1 0 88-17,0 0 120-15,0 0 112 0,0 0-56 0,0 0-8 0,0 0 16 16,0 0-40-16,0 0 16 15,0-2-16-15,0 2-16 0,0 0-63 16,0 0-89-16,0 0-80 16,0 0-72-1,0 0 0 1,0 0-8-16,0 0-56 0,0 0-24 0,0 0 0 15,0 0 31-15,0 0-31 16,0 0-40-16,0 0 24 0,0 0 8 31,0 0 24-31,0 0 72 16,0 0 0-16,0 0 0 15,0 0 8-15,0 0 0 0,0 0-8 16,0 0 0-16,0 0-8 0,0 0-40 16,0 0-40-16,0 0-192 31,0 0-488-31,-4073 0-568 15,8146 4-473-15,-4073 13-943 0,0 5-2905 16</inkml:trace>
  <inkml:trace contextRef="#ctx0" brushRef="#br0" timeOffset="6189">11541 12188 1720 0,'0'0'2024'16,"0"0"-1256"-1,0 0-255 1,0 0-169-16,0 0-88 0,10 0-48 0,14 0 320 15,7 0 120-15,9 0-128 16,4 0-136 0,8 2-168-16,1 2 72 15,10 0 24-15,3 0-88 16,8 0-88-16,9 3-16 15,7-4-40-15,9 1-32 0,6-4-40 16,1 0 57 0,6 0-57-16,-1 0 120 0,-4 2 192 0,3 0-32 31,-2 2-216-31,-5 0 0 15,-3 0-64 1,0-2-8-16,-1 0 72 0,-4-2-72 0,-8 0 0 16,-1-2 200-16,-4-10 24 15,-7 0-120-15,0 2 8 0,-2 2-16 31,-7 4-8-31,-6 4-88 16,-10 0 8-16,-13 0 8 0,-12 0-16 16,-11 0 8-16,-7 0 8 0,-6 0 88 15,-1 0 32 1,0 0 48-16,-18-13-184 0,-11 0-528 15,-8-6-5257-15</inkml:trace>
  <inkml:trace contextRef="#ctx0" brushRef="#br0" timeOffset="8818">4663 13471 1072 0,'0'0'2056'16,"0"0"-1144"-16,0 0-7 16,0 0 63-1,0 0-24-15,0 0-144 0,0 0-304 0,2 0-240 16,4 0-208-16,6 0-48 0,4 0 72 15,10 0 0-15,8-2 32 32,4 2 40-32,6 0 56 15,1-2-48-15,0 2 0 0,2-2-39 16,2 0 39-16,4 0 64 15,0 0 32-15,5 0-120 0,-3 0-64 16,7 2 40-16,-3 0-40 16,6 0-64-1,-2 0 144-15,3 0 40 16,4 0-48-16,-1 0-32 0,-1 0 24 31,3-2 312-31,0 2-248 0,-3 0-112 0,3-1 0 16,0 1-8-1,3 0-8-15,5 0 8 16,1 0 8-1,-1 0-8-15,3 0 24 0,-1 0 8 0,0 0-16 16,-2 0-16-16,-5 0-48 0,5-6 32 16,-5-5-40-16,6-1-8 0,-5 3 0 31,3-4 8-31,-2 1-8 15,-3 0 8-15,-2 0 0 16,0 2-8-16,1 0 0 0,-1 2-8 16,2-2 8-1,3 0 0-15,1-2 0 16,4 2 40-16,0-2-40 15,3 0 0-15,-2 2-8 16,1 0 0-16,-4 0 16 0,-7 2-16 16,4-1 8-1,-3 5-8-15,-4 1-8 0,7 1-8 0,0 2 16 31,2 0 0-31,1 0 16 16,-2 0-16 0,-1 0 8-16,0 0-8 0,-3 3 8 0,1 1 0 0,2-4-8 15,0 0 8-15,5 0-8 16,0 0 0-16,6 0 0 15,-2 0 8 1,6 0-8-16,-2 0 8 16,1 0 0-16,-4 0 0 15,-4 0-8-15,2 0 8 0,-5 0-8 16,3 0 0-1,-2 0 0-15,-3 0 8 16,1 0-8-16,-2 0 8 16,-1 0 0-16,-5 0-8 0,-4 0 8 15,-1 0 0-15,-6 0 8 16,0 0-8-16,-8 2 8 0,-4 5-16 15,-5-1 0-15,-3 2 8 16,-5-1-8 0,-7 2 0-16,-3-1 8 15,-3 0-8 1,-8-4 0-16,-1 0 0 0,-6-1-8 0,-1 0 8 15,-5-3 0-15,0 2 64 16,0-2-64-16,0 0-120 31,0 0-480-31,0 2-1048 0,-5 0-2369 0</inkml:trace>
  <inkml:trace contextRef="#ctx0" brushRef="#br0" timeOffset="10087">13339 13465 1696 0,'0'0'2088'16,"0"0"-1464"-16,0 0-231 16,0 0 47-16,0 0-136 15,0 0-200-15,3 11-104 0,5-7 16 0,-1 0 248 16,9-1 8-1,5 3-40 1,3 2 56-16,8-1 144 0,5 1-120 16,2-1-32-16,5 1-8 15,-2 1-96-15,-2-3-128 0,4 1 32 16,3-1 0-16,1-2 432 0,4 1 89 31,6-3-369-31,-5 0-24 16,8-2 8-16,4 0 16 0,1 0 256 15,4 0-48-15,1 0-104 16,1-4-192-16,3-3-72 0,-3 1 120 31,4-1-120-31,0-1 48 16,5-1-64-16,1-2-48 0,2-1 120 15,5-1-24-15,-3 2-32 16,-2-2-72-1,-2 3 0-15,-8 2 16 0,-7 3-16 0,-9 3 8 16,-5 0 48-16,-3 2-56 31,-6 0-8-31,-4 0 8 16,-4 0-8-16,-6 0 0 0,-4 0-56 15,-7 0 16-15,-6 0 40 0,-1 0 0 16,-6 0 0-16,-3 0 0 16,-3 0-16-16,0 0-56 15,0 0-232 1,-11 0-680-16,-10 0-2113 0</inkml:trace>
  <inkml:trace contextRef="#ctx0" brushRef="#br0" timeOffset="15400">20902 6156 1464 0,'0'0'1264'0,"0"0"-976"0,0 0 368 15,0 0 288-15,0 0-63 16,0 0-305 0,0 0-80-16,-17 0-24 0,11 0-112 15,1 0-32-15,-5 0-56 16,1 0-120-16,-1 0 104 15,0 0-80-15,-1 0-32 0,1-4-24 16,-1 2-72 0,0 1 8-1,4-3 104-15,-1 1 40 0,3 1-7 0,1 2 7 16,-1-2-40-16,1 2-40 15,1 0-32-15,2-2 56 16,-1 2 48 0,-3 0-16-16,2 0-40 15,1 0-88-15,2 0 32 0,-1 0 8 16,1-2-72-16,0 2 32 15,0 0-40-15,0 0 120 16,0 0 48-16,-2 0 0 0,-1 0 64 16,1 0-32-16,-3-2-56 31,1 2-136-31,-3 0 48 15,-3-2 8-15,2 0-64 0,-3 0-8 32,1 0 16-32,-1 0-8 15,3-2 48-15,-2 1 72 0,1-2-24 16,-1-1-48-1,-1-2-48-15,-2 0 48 0,0-4-40 0,-2 0 40 16,2-3-56-16,-1 2 0 0,-2-1-8 16,1-2 0-16,4-1 8 15,-4 2-8 1,4-6 8-16,0-2-72 15,-2-7 24-15,1-5 0 16,1-3-32-16,0-4-80 0,-1 3 56 0,0 0 56 16,-1 3 40-1,0 6 8-15,-3 1 8 0,1 3 0 16,4 3 8-1,-5-5-8-15,1-2 0 16,4-4-8 0,3-7-16-16,-2-3 8 0,5-4-96 0,-1 0 24 15,4-2-40-15,-3 4 40 16,5 3 8-16,0 7 64 0,0 2-96 31,5 6 8-31,8-2 0 16,13 0 40-16,4-4 48 0,12-2-40 15,0-2 40-15,5-3-16 16,3 4 24-16,-1-1-48 15,4 2 48 1,-4 4 0-16,7 4 0 16,-1 5 48-16,6 7 8 15,1 4 8-15,2 4 40 0,1 2-16 16,-2 3-16-16,1-2 56 15,1 3 32-15,-4-4-16 0,1 2-40 16,-1-2-32-16,4 2 40 16,-4 2 16-1,1 2-120-15,2 0 96 16,-3 0 40-16,-1 0 40 0,2 4-128 15,-1 4-48-15,-1 0 64 16,-1 1-16 0,1-2-56-1,2-1 56-15,-3 0-48 0,1-2 0 0,-3 0 8 16,1 1-16-16,3 0 0 15,7 3 0-15,1 0 48 16,4 3-40-16,0-2 8 0,-4 3-16 31,1 1 0-31,-3-2 8 0,0 1 8 16,1-1-16-16,-1 0 8 15,0 0 0-15,0-3-8 16,-5 0 8 0,-1-1 0-16,-8-1-8 0,-6-1 0 0,-8-1 0 15,-2-2 8-15,-9 0-8 0,-1 0 8 31,-3 0 0-31,-1 0-8 16,1-1 0-16,-1 3-96 16,-7 0 24-16,3 1-8 0,-1-1 32 15,1 2-16-15,1 2 0 16,-1-1 64-16,1 4-8 0,2-1 8 31,-6-1 0-31,2 4-16 0,1-1-40 16,-4 2 48-16,3 2 0 15,-4 4 0-15,2 6-40 0,-3 6 48 16,-1 6 8-16,-3 10 144 15,-5 4-32-15,0 3-48 16,0 3 16-16,-3-2-72 16,-1-2 72-16,0-2-16 31,0-1 56-31,0-6 72 0,-1-5 89 0,-16-1 63 0,-5-5 144 15,-9-4 88-15,-8-2 16 16,-3-2-56 0,-4-4-152-1,-6-2-64-15,2 1-112 0,-7-4-112 16,-2 1-8-16,-1-2-40 0,-8 2 32 15,-5 0-88-15,-7-2 16 16,-4 3-8-16,-5-4 40 16,-3 2-40-1,3-3-8-15,2 0 0 16,3 0-160-16,3-1 152 31,5 4-80-31,3-4-24 0,1 2 56 16,-1-3 48-16,2 0 8 15,-3-4 0-15,-9-2 0 0,3 0 0 16,2-4 0-16,5 0 0 0,7-2 0 31,11 0 0-31,8 1-72 0,5-1 16 0,4 3 8 0,4-3 32 16,-3 0 8-16,1 0 0 15,-1 0 0-15,-3 0-88 0,-6 0-72 16,0-4 40-1,-1-4-32 1,3 0-32-16,5 2 96 0,-1 2 16 16,4 4 72-16,1 0-112 0,-1 0 24 15,-4 0-40 1,3 2 48-16,-2 4 72 0,0 0 16 0,5 0 128 31,-4-4-120-31,5-2 128 16,1 0-24-16,3 0 16 15,3 0-128-15,-1 0-144 0,1-4-96 16,-3 0-464-16,-20 4-528 0,6 0-841 31,-6 2-2488-31</inkml:trace>
  <inkml:trace contextRef="#ctx0" brushRef="#br0" timeOffset="18182">5826 7193 6121 0,'0'0'2360'0,"0"0"-2096"16,0 0-88-1,-123 36 433-15,81-24 55 16,-3-2 40-16,2 2-456 16,-4 0 240-16,-2 1-24 15,-7-2 112-15,-4 1-224 0,-5 0-120 16,-4-2-216-1,-2 3 120-15,0-2 56 0,1-1-80 16,-5 1-112 0,2 0-24-16,-8 1 24 15,-3 3-72 1,-8 0-40-16,-2 4 104 0,2-2 8 0,4 0-16 15,4-4-16-15,3 0 32 32,0-5 8-32,-1-3 72 15,-2-1-80-15,-2-2-96 0,-4-2-8 16,-2 0 32-16,3 0 72 0,2-7 40 0,9-3-40 15,-3-2-8-15,10 1 0 16,0-2 8 0,5 0 16-1,0 0 112-15,4-4-40 0,4 0-40 16,3-4-48-16,4-1-16 15,-1-1 16-15,2-4 8 0,0-1-8 16,-2 0 0-16,4-2 0 0,-7 0 8 31,2-2 48-31,-2 2-56 16,1 2 64-16,-1-3-64 0,-3 1-8 31,2 0 0-31,1-2 0 0,-2-2 8 0,4-2 0 0,6 0-96 16,5-2-32-16,5-2 0 31,8 0 32-16,2 0 48-15,2-1 48 0,6 3 8 0,-2 4 16 16,3 4-16-16,5 4 40 0,0 4-32 16,2 2 40-16,5 0-56 15,-2 2-96-15,8-2 8 31,0-2 24-31,0-4-40 0,3-4-32 16,11-4-32-16,7-2 56 16,4-2 8-16,5-3-64 0,6 1 64 15,7 0 24-15,4 1 72 16,3 0 0-16,8 5-56 15,1 4 56 1,5 3 0-16,1 4-56 0,4 5 64 16,2-1-16-1,4 6 8-15,-3-2 8 0,9 3-8 0,3 3 8 16,8-2-16-16,6-1 0 15,4 1 16 1,3-2 16 0,-5 3 40-16,-1 4-48 0,-4 5 0 0,-8 1 40 15,2 0-40-15,0 5 8 16,3 9-8-16,-2 1 0 0,7-4 0 15,0 2 56 1,20-5-64 0,21-5 0-16,22-3 56 15,5 0-8-15,-28 0-32 0,-32 0-16 16,-34 0 0-16,-6 0 0 15,14 0-8-15,13 0 8 16,11-1 0-16,4-3 0 0,1-4 8 16,-4-1 0-16,5 1 0 0,-5-1-8 31,-1 2 8-31,0 1-8 15,4 4-8-15,-2 0 0 16,23 2 8-16,-17 0 0 0,2-2 0 16,0 2 0-16,-21-4 0 15,15 2 8 1,-4-2 0-16,0 1 8 0,-6 3-8 15,-3 0-8-15,-5 0 0 16,-7 0 0-16,-1 0-8 16,-4 3 8-1,-1 3-16-15,-3 2 16 0,-4 0 0 0,1-1 16 16,-5-2-8-16,-6 1-8 15,-5 0 0 1,-8 0 8-16,-4 1-8 16,-9 2 0-16,-3 1-8 0,-1 5-48 15,-4 0 40-15,4 6 16 0,-10 1-8 31,4 3 0-31,-7 5 8 16,0 0 0-16,-6 2 0 0,1 2-8 16,-1 0 16-16,-4-2-8 15,1-2 0-15,-3 0 8 0,1 0-8 16,-3-5-8-16,-2 3 0 31,0 0 8-31,0 3 0 0,-18-1 24 16,-9 4 40-16,-4 0 0 15,-11 4 144-15,-10 0-72 16,4 0-72-1,-1 0-56-15,3-4 56 0,5-1-64 0,3-3 80 32,0-3 72-32,-2 1-56 0,-2-1 88 15,0-1-24-15,-3-2 32 16,-8-4 225-16,2 0-297 15,-8 0 56-15,1 0-176 0,-1 2 0 16,0 2 8-16,-1-1-8 16,3 2-8-1,-2 1-160-15,-1 0 32 0,-3 3-113 16,-3-3 193-16,-5 0 16 15,-4-2 40-15,3-2 0 16,-3-4 8-16,6-2-8 0,3-2-8 0,1-2 8 31,4 2 0-31,-1 0-96 16,-2 4-56-16,4 0-56 0,2 2 40 15,0 1 40-15,3-2-8 16,-2 0 128 0,4-2-136-16,0-4 136 0,4-4-88 0,6-5 96 31,6-4-8-31,9 0-56 0,9 0 64 15,3 0 8 1,9 0 64-16,1 0-72 0,6-2 8 16,0 0-8-16,0 2 0 0,0 0-72 15,0 0-136-15,0 0-216 16,0 0-464-16,0 4-1041 0,0 7-3336 15</inkml:trace>
  <inkml:trace contextRef="#ctx0" brushRef="#br0" timeOffset="22132">9061 14941 3080 0,'0'0'1753'16,"0"0"-1241"-16,0 0-296 0,3 2 200 15,-1 0-8-15,7-2-160 16,3 2 104-16,7 0 296 0,0 3 80 15,4-3 8-15,-2 2-199 32,0-1-241-32,0-1-16 0,2 2-72 15,-2-2-8 1,6 0 0-16,4 0-8 0,3-2-40 15,4 2 72-15,1 0 40 0,6-2-80 32,-3 0-16-32,4 2 128 15,2-2-16-15,5 0 144 0,4 3-88 16,1-1-48-16,-1 0 56 15,802 17 2913 141,-845-21-3521-156,10-4 80 16,-1-1 24-16,1 1-64 0,5-3-96 16,2 3 80-16,-4 0 88 15,3 1 0 1,-1 1 48-1,0-1 8-15,-5 3 8 0,2-2-56 16,-2 2-64-16,-3 0-48 0,6 0 16 16,-4 0 8-16,3-2 71 15,3 0 17 1,3 1 136-16,-1-1-56 15,0-1 56-15,3-1-48 16,1 2 40-16,1 0 8 16,1 2-56-16,5 2 56 15,0 0 0-15,0 0 8 0,1 0 0 16,-2 0-56-16,-1 4 40 0,-3 0 8 31,2 0 0-31,-5 0 8 0,1 1 0 16,-4-1 0-16,3 1 8 15,-5 1 96-15,2 2-32 0,-7-2-64 16,3 3 8-16,-6-4-16 15,5 1 16-15,-5 0-16 0,0 1 16 32,3-5-8-32,-6 2 40 15,0 0-48-15,0-3-8 0,1 1 8 16,-3 0 0-16,2 0 0 0,1 2 0 15,1-2 0 1,-1 0 16-16,5 0-16 16,4 0 0-16,3 1 0 15,4 1 0-15,7 0 0 16,-3-1 120-1,3 3-31-15,0-2 31 0,-8 0-40 0,-4 1-72 16,-5-1 40-16,-6-2 0 0,-6-2-40 31,-5 0-8-15,-3 2 0-16,0-2 0 0,-4 0 16 15,-1 0 32-15,0 0 32 0,0 0-8 16,0 0 8-16,0 0-80 31,0 0-296-31,-1-2-705 0,-12-9-1431 16,-7-1-5506-16</inkml:trace>
  <inkml:trace contextRef="#ctx0" brushRef="#br0" timeOffset="26685">9075 15001 176 0,'0'0'1880'0,"0"0"-832"15,0 0 152 1,0 0 41 0,-11 4-113-16,-5-4 32 0,1 0-168 0,-4 0-135 15,1 0-137-15,-3-2-128 16,-1-13-128-16,-4-6-248 15,-2-9-200-15,-1-6 96 16,0-8-56 0,0-8-56-16,-5-4-8 15,7-4 8-15,-4-1 0 0,8 5 8 16,-1 2-8-1,10 6 0-15,-1 5 0 0,9 4-48 0,4-1 32 16,2 0 0-16,0-5 8 31,0 4-48-31,0-4 40 16,8 3 16-16,7-2-8 0,-1 4-8 15,4 2 8-15,0 4-56 16,4 4 56-16,-1 2-64 0,0 3 32 16,5-1 40-16,0 3 8 31,6-3-8-31,7-3-16 0,5 1-48 15,9-4 64-15,7 2 64 16,-2 0-16-16,2 0-40 0,-1 6 72 16,-2 1-24-1,-1 4-40-15,-1 2 32 0,5 4 32 16,5-4 72-1,1 0-16-15,10-4 8 0,3 3-80 16,3 0 56 0,2 0-64-16,-1 6-40 0,-3 3 64 0,-2 4-24 15,1 5-40-15,-5 0 40 0,5 0-8 31,1 3-40-15,0 6 0-16,1 1 8 0,-3-2 0 0,2 1 0 16,-2-2 32-16,-5-1-48 15,-1 2 0-15,-6 3 0 0,-4 0 0 16,-6 4 0-1,2 0 0 1,-4 2 8-16,2 0-8 16,2 2 0-16,-1 0 0 0,1 0-8 15,3-1 8-15,-1-2 0 16,-3 0 0-1,-1 0 0-15,1-2 0 0,-7 0-8 0,3 0 8 16,-6 0-8-16,5 0 8 31,-1 2 8-15,-1 1-8-16,2-2 8 0,-5 2-8 0,0-4 16 15,-2 4 40-15,-3-4-56 0,-2-1 0 16,1 3 8-16,-6-6 0 16,1 4 0-1,-4-3 0-15,0-3 0 16,-1 1-8-16,-2 1 0 0,-1-3-8 15,-3 2 8-15,0-3 8 16,2 1-8-16,-8 1 0 0,4-1-8 16,0 0 0-1,-4-1 8-15,2 1-8 16,-3 1 0-16,1-1 0 15,-1 2-8-15,3-1 8 16,-3 2-8-16,1 1 16 0,4 0-16 16,-1 2 8-16,-1 0 0 0,2 0 8 15,-2-2-8-15,3 2 0 31,-8 0 8-31,2 2-48 0,1-2 48 16,-7 2-16-16,1 2 8 16,-2 2 8-16,0 3 8 0,-3 0-8 15,0 1 16-15,-1 5 32 31,-1-1-40-31,-1 0 0 16,-5 2 0-16,0 1 64 0,0 1-16 16,-8 3 40-16,-11 1-88 15,-1 2 8 1,-2 0 40-16,-1 0-40 0,-1 4-16 0,0-1 8 31,1 1-8-31,-1-4 8 0,1-4 0 16,1-4 0-16,-3-4 56 15,3-4-64-15,-2-2 8 0,-1-3 8 16,-2-2 0-16,-1-1 0 0,1 0-8 15,3-4 40 1,3 0 40 0,-2-1 88-16,5-3 96 15,1-1-63-15,-1-1-113 0,3 0-48 0,-1 0-48 16,5 0 8-16,3 0-8 15,3-2 0-15,2 0-8 16,3 0-88-16,0 0-241 0,0 0-175 31,0 0-248-31,0-11-600 0,0-8-1337 16,0 0-4512-16</inkml:trace>
  <inkml:trace contextRef="#ctx0" brushRef="#br0" timeOffset="71111">12200 12220 1800 0,'-19'6'1424'16,"0"0"-944"-16,-7-2 248 31,1 0 529-16,-4-1-425-15,4-3-8 0,-1 0-272 0,-5 0 88 16,0 0-88-16,-9 0-63 0,-5 0-209 16,-5-3-88-16,-8 1 0 15,-5 2-56 1,3-2 0-1,0 2-64-15,8-4 0 0,4-4 88 16,3-3 48-16,4-6-8 16,4-7-152-16,5-6 40 0,6-6-72 15,-1-8-16-15,12-6-40 16,4-7-16-1,8-3 48 1,3 0 0 0,0-4 0-16,9 2 0 0,9 1-72 15,1 3 80-15,7 0-8 16,0 2 0-16,-2 4-64 0,5 0 64 15,0 4 8-15,4 1-64 0,-1 2 56 32,2 0-8-32,3 3 16 0,7 1-8 0,-1 0 0 0,4 3 0 15,2 4-104-15,1 4 56 16,1 0-40-16,3 2 96 0,2 1 0 31,-1 1 0-31,5 5-8 16,1 2 8-16,1 6 8 0,2 4-8 15,-3 5 0-15,4 4 80 16,0 0 24-1,4 0 72-15,-1 6 8 0,5-1-24 0,4-5 120 32,9 0-24-32,3-3 112 15,7-13 80-15,3 0-168 16,4 0-72-16,-3 7-8 0,1 2-120 15,-8 5-32-15,-4 2 16 0,-11 0-16 16,-3 0-40-16,-7 0 0 16,2 0 56-16,-4 0-56 15,-1 0-8 1,-1 0 8-16,-4 0 0 0,-2-6 0 15,0-2 0-15,-5 2 40 16,1 0-48-16,-1 2 0 0,-3 0 8 31,-3 0 8-31,1 0-8 0,-6 2 96 16,0-2-88-16,2 2 41 15,-2 0 23-15,6 0 16 0,-2-2-24 16,5 0-8 0,-1-2-48-16,7-2 40 0,1-3-40 0,-3 2-8 15,3-1 48-15,-5 2-48 31,-3 1 8-15,-6 4-8-16,-2-1-8 0,-2 4-8 0,2 0 8 16,0 0 0-16,-3 0 0 0,3 0 8 15,0 0 0-15,3 0 8 16,1 0-8-16,-3-2-8 31,-1 0 8-31,3 2 0 0,-3 0-8 16,0 0 16-16,2 0 112 15,-2 0 32-15,3 0-88 0,-1 2-64 16,1 4 40-1,-1 1-40-15,2 6 0 0,-4-3 0 32,4 2-8-32,-4 2 8 0,4-2-8 0,-7 0 0 15,3 2 0 1,-5 0 8-16,4 4-8 0,-1 4-8 0,-6 2-192 15,2 7-128-15,-1 3-56 16,-3 0 143 0,-3-2 137-1,4-4 48-15,-3-2 32 0,1-4-24 16,-3 0 40-16,1-4-72 0,-2-2 64 15,-3 2 16-15,-3-2-8 16,2 4 0-16,-2 2 0 16,1 6-8-1,-5 1 16-15,0 1-80 16,0-5 72-16,-3-5 8 0,-6-3 0 15,0-5 0-15,0-3 0 32,-1 4 24-32,-1-1-16 0,-1 4-8 0,3 1-80 0,-8 4-32 31,5 3-16-31,-5-1-40 0,0 0-64 15,0-7 232 1,0-2-8-16,0-3 8 0,-2-2 104 16,-14 3 48-16,-5 3-48 0,-3 4-56 31,-5 5-40-31,-2 2 96 15,-3 5-88-15,-1-1-16 0,-2 2 8 16,-4 0 80-16,-1 0 16 16,-8-4 128-16,-3-2 121 0,-7 0-121 15,-9-2-80-15,-15 0-96 16,-8 4-56-1,-8 4-56-15,1 0-48 16,4-2 56-16,14-5 48 0,4-5 8 16,9-8 0-16,-2-3-8 15,-4-2 0-15,-7-1 56 16,-19 8-56-16,-32 10-8 0,9 0-224 15,12-3-73 1,18-4 137-16,29-11 168 31,-2-4 0-31,-4-2-48 0,12 0-32 0,6 0 80 0,6 0 8 16,-1-4 168-16,0 0-32 15,0 4-64 1,-6 0-80 0,-1 0 0-16,1 0 0 0,3 0 72 0,2 0-72 15,4 0 8-15,2 0 41 16,7 0-41-16,5 0-8 15,8-2 64-15,6 0 144 16,1 2 16-16,1 0-24 0,2 0-112 31,-1 0-40-31,-3 0 48 0,3 0 32 16,0 0-32-16,-3 0-16 15,3 0-72-15,-3 0 64 16,2 0-64-16,1 0 104 0,-2 0 0 16,2 0-24-1,2 0-40-15,1-2-32 16,2 2 40-16,3-2-48 15,-3 2 40-15,5 0-40 0,-2-2-8 16,4 2 0-16,1 0 0 16,-2 0-8-16,2-2-8 15,0 2-88 1,0 0 32-16,0-2 72 0,0 2-8 15,0-3 8-15,0 3-16 0,0 0 8 16,0 0-136-16,0-2-112 16,0 2-176-1,0 0-192-15,0 0-193 0,-15 0-359 0,3-1-624 31,-11-3-2945-31</inkml:trace>
  <inkml:trace contextRef="#ctx0" brushRef="#br0" timeOffset="74978">4660 13469 1408 0,'0'0'2704'15,"0"0"-1343"-15,0 0-577 16,0 0 40-16,0 0-96 0,-102-28 208 15,78 10 137 1,-3 2-489-16,-2-4-48 0,-2 2-64 31,-3-2-192-31,-1 0-152 0,-1-4-120 16,-1 0 40-16,1-5-48 15,2 1 0-15,0 0 0 0,5 1-8 0,2 1 8 16,3 1-8-16,1 5 8 16,4 3 0-16,-1-2 16 15,1-1-16-15,1-2 0 16,2-2 0-1,-2-6 0-15,5-4-8 16,4-8-48-16,9-8-16 0,0-3-16 0,6-5 16 16,18 0-8-16,5-1 72 31,5 0-40-31,0 7-56 0,2 5 48 15,-2 7-8-15,1 6 8 16,2 4 8-16,5 4-32 16,4 2 72-1,9 1-64-15,9 0 56 0,6 1-32 0,5-2 48 31,9 0 0-31,-3 0 8 0,6-2 48 16,-6 2-56 0,-2 1 0-16,2 4 0 0,0 4 0 0,-2 4 48 15,3 3 32-15,5 2-72 16,-6 1 96-16,3 1-96 15,-1 0 56-15,2 1-56 16,-1-1 88 0,5 0-32-16,3-2 8 15,2-3-16-15,1 5-48 0,-1 0-8 16,-1 2 8-16,-4 2 0 0,-5 0 0 15,-6 0 0 1,-3 4 0-16,1 6-8 0,5-1 8 16,5-5 0-1,4-4 8-15,7 0 48 16,5 0 40-1,-4 0-96-15,4-4 0 0,0-5 40 0,-2 5-40 16,-2 0 0 0,1 2 72-16,4 2-8 15,-3 0-16 1,4 0 16-16,-7 0-64 0,1 4 40 0,-3 0 32 15,-6-4 0-15,2 0 16 0,-7 0-96 16,-4-2 16-16,0-4-8 31,-3 1 48-31,-4 1-48 0,-5 2-8 16,1 2-8-16,-4 0 8 15,-1 0 0-15,2 6 8 0,1 3-8 16,0 2 0-16,6-3 0 16,-2-2 0-16,2-3 0 15,1-1 0-15,2 0 8 0,-3-2 8 31,-1 0-16-31,-4 2 8 16,2 2-8-16,-6 3 0 16,6 1 0-16,-2-1 0 0,9 1 0 15,2 1 8-15,4-1-8 16,4-1 8-1,-3-1-8 1,0 3 0-16,0-3 0 0,-2 2 0 0,0-3 0 16,-9 4 0-16,3-1-16 0,0 0 8 15,-2 1 8-15,-1 0 0 16,-2-1 0-16,-2 2 0 15,-4-2 0-15,-5 2 16 16,-4 0-8-16,-9 1 0 16,-7-2 0-16,-9 1 0 15,-7-2-8 1,-6 0-8-16,-3 0-72 0,-7 0-144 0,0 3-8 31,-5-2-24-31,2 7 64 16,-2 2 64-16,-1 7 56 0,1 3 64 31,3 4 8-31,-2 0-8 0,-3 2 8 0,6 0-8 0,-7-2 8 15,0 0 0-15,0 0 0 32,0 2 16-17,0 2 40-15,-12 1 16 0,1-1-64 0,-7 0-8 16,5 2 48-16,-9-3 16 15,-2-1-64-15,-1 3-72 0,0-3 64 16,-3-2 0 0,-1-2 8-16,0-1 0 0,5-4 0 0,-4-5 176 31,7 1-16-31,-1-6-56 0,-1 2 40 15,2-2-64-15,0 2-80 16,0 0 0-16,0 4-8 0,2-1-8 16,1-3 16-16,0 2 0 15,5-5 0-15,0-2 8 16,2-4 48-1,5-2-8-15,-1-2-40 16,1-2 0-16,-2 2 72 0,3 0-72 16,-7 0 0-16,3 2-8 0,-4 0-80 15,5 2-88-15,-4-5-192 31,4-3-536-31,2 0-1913 0</inkml:trace>
  <inkml:trace contextRef="#ctx0" brushRef="#br0" timeOffset="77512">14376 13706 2920 0,'0'0'1384'0,"0"0"-999"0,0 0 31 16,0 0 128-16,0 0 288 15,-139 4 8-15,100-4-184 0,-5 0-112 16,1 0-80-16,-4-6-55 31,0-2-121-31,0-4 72 16,0 0 24-16,2-5-168 0,2 2-120 15,-1-4 64 1,2 2-104-16,2-3 8 0,-2-1 0 0,-2 2-48 0,0-4-16 15,-2-1 8-15,0 0-8 16,6 3-80 0,8-4-200-1,1 3 8-15,8-1 80 0,9-2 64 16,3 1 48-16,6-4-48 15,-2 2-16-15,7-1 72 0,0 6 64 16,0 5-48 0,0 2 48-16,0 3 0 15,0 2 0-15,8-8 8 16,13-2 8-16,10-8 0 0,9-7 56 15,14-1 8 1,5-10-64-16,11-3 16 0,7-4 32 0,6-6 48 16,4-1-32-16,5 3-72 31,3 5 72-31,1 2-48 15,0 9 56-15,1 6-24 0,2 6 40 16,1 8-88-16,21 2 0 0,16 4 64 16,28 2 16-16,-3-3-72 15,-30 2 64-15,-32 0-80 31,-32 3 16-31,-7-1-8 0,7-4 48 16,13 0-48-16,3-2 0 16,-3 2 0-16,-5 2 0 0,-9 1 0 15,-2 5-8-15,-2-2-40 16,-3 1-16-16,-1 0 48 15,-2 1 0 1,-2-4 0-16,-3 1 0 0,-6 2 8 16,0 0 0-16,-3 0 56 15,2 4 176-15,1 0-48 0,4 0-80 16,3 0 0-16,4 1-88 15,9-2 40 1,2 1-32 0,4 0 24-16,3 0-40 0,-4-2 0 0,0 2 0 15,0 0 72-15,-3 1-80 16,-1 0 8-16,4 1 56 0,-3 2-48 31,-2 0-8-31,-1 0 8 16,-7 4-8-16,-4 12-8 15,-8 6-200-15,-5 0-88 0,-11 4-16 16,-7-2 248-16,-7-3 56 0,-5-8-8 15,-4-3 8 1,-5-3-16-16,1-3 16 0,-3 0-8 31,0-1 8-31,0 7 8 0,0 9 152 16,0 5-32-1,0 6-48-15,0 6-8 0,1 4-64 0,9-4 0 16,1 1 0-16,2-5 8 16,2-2-16-16,1-3 8 31,2-3-8-31,-7-4 8 0,-3-2-8 0,-3-3 8 15,-5-2 56-15,0 2 144 16,-5 4 240-16,-26 7-72 0,-9 4-240 16,-8 4-48-16,-9 1-80 15,-4-6 8 1,-4 0 56-1,-4-3-16-15,-1-2-56 0,-7 2 0 16,-6 1 48-16,-22 9-48 0,5-2 0 31,-5 1 0-31,-1-4 0 0,17-11 56 0,-2-8 384 0,7-7-368 31,7-5-72-31,3 0-128 16,7 0 48 0,3 0 72-16,7 0 8 0,4 0-24 0,1 0-312 15,-1 9-584-15,0 7 328 0,6 0 592 31,8-2 8-31,2-2-8 16,0-2-136-16,-3 2-64 0,-2-2 72 16,0-2-8-16,4-2 120 15,8-2 16-15,1-4 0 16,9 2 48-16,7-2-40 15,7 0 0 1,1 0-8-16,2 0 0 16,1 2-376-16,-9 9-672 0,0 0-1121 15,-7 1-3224-15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36:38.4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1" timeString="2022-03-07T03:43:03.761"/>
    </inkml:context>
  </inkml:definitions>
  <inkml:trace contextRef="#ctx0" brushRef="#br0">6125 6156 392 0,'0'0'4064'0,"0"0"-2679"0,0 0-553 15,0 0 216-15,0 0 88 16,0 0-103-16,-2 0-201 0,-1 0-168 16,1 0-216-16,2 0-192 15,0 0-104-15,0 0-56 16,0 0-16-16,0 0-72 0,0 0 40 15,0 0-48 1,0 0 8 0,0 0-8-16,0 0 0 0,0 0 0 15,0 0 0-15,0 0 0 16,0 0 0-16,0 0 0 15,0 0 0-15,0 0 0 0,0 0-72 16,0 0 16-16,0 0 56 16,0 0-8-1,0 0-112-15,0 0 112 0,2 0-72 16,8 0 72-1,1 2-40-15,2-2 48 0,0 2 0 16,3-2 8-16,-3 0 0 0,0 2 0 16,1-2-8-1,1 0 56-15,3 0-48 16,-1 0-8-16,6 0 8 0,-2 0-8 15,0 0 8-15,-2 0 8 16,1-2 32-16,2-2-40 31,1 0-8-31,-2 2 0 0,5-1 0 16,-4-4 8-16,1 3 48 15,-2 2-56-15,0-2 0 0,-5 2 0 16,2 0 0 0,-2-2 0-16,-3 2-8 0,3 0 8 0,0 0 0 15,-1 1 0-15,3-2 0 31,-1 1 8-31,0 2-8 16,0-2 8-16,-1 2-8 0,-3 0 0 16,0 0-16-16,-1 0 16 15,-1 0 0-15,0 0 0 0,-1 0 0 16,0 0 0-16,-1 0 0 31,3 0 0-31,-1 0 0 0,-3 0-8 0,3 0 8 16,2 0 8-16,3 0-8 15,1 0 0-15,2 0 0 31,2 0 0-31,0 0 0 0,5 0 8 0,-5 0 0 0,1 0-8 16,-1-2 8-16,-1 0-8 16,-1 0 0-16,0 2 0 31,-2-2 8-31,0 0-8 0,3 0 0 0,-1 0 0 15,-3 2 0-15,2-2 0 0,1 0 0 32,-2 2 0-17,0-2 0-15,3 2 0 0,1-2 8 0,-2 0-8 16,4 2 0-16,-1-3 0 15,-1 2 8-15,7 1-8 0,-9-2 0 16,4 2 8 0,-4-2-8-1,4 2 0-15,-4 0 0 0,0 0 8 16,1 0-16-16,2 0 8 15,-4 0-8-15,6 0 8 16,-1 0 0-16,0 0 0 0,1 2-8 16,-1-2 8-16,-1 2-8 31,1-2 8-31,-2 0 8 0,0 1-8 15,-2-1 0-15,0 0 0 16,-4 0 0-16,0 0 0 0,-1 0 8 16,-1 0-8-16,-5 0 0 0,3 0 8 15,-1 0-8 1,0 0 8-1,-2 0 0-15,0 0 16 0,3 0 16 16,-1 0-32-16,1 0-8 0,-3 0 0 16,4 0 8-16,-1 0-8 31,-1 0 8-31,-1 0 0 0,3 0 0 15,4 0-8-15,-5 0 8 16,5 0-8-16,-1 0-8 0,4 0 8 31,-3 0 0-31,2 0 0 0,3 0 8 0,-3 0-8 0,1 0 0 16,-3 0 8-16,2 0 8 31,-2 0 0-31,-1 0-8 16,-4 0 40-16,-1 0-40 0,-4 0 0 15,-1 0 0-15,-3 0-8 16,-1 0 8-16,-1 0 0 0,3 0-8 15,1 0 8-15,-1 0 0 32,3 0-8-32,1 0 8 0,3 0 8 15,1 0-8-15,-3 0 0 16,3 0 0-16,-3 0 0 15,4 0 0-15,-1 0 0 0,0 3 0 16,2-3 0 0,2 2 0-16,-2 0 0 15,4 0-8-15,0 0 8 16,0 2 0-16,-1 0-8 0,1 0 8 15,-1 0 0-15,-3 0-8 16,3 0 0-16,-10 0 0 0,4 0 16 16,-2-2-16-1,2 0 0 1,-2 2 8-16,-3-2-8 15,1-2 0-15,-1 2 0 0,1 0 0 0,6 0 0 16,-4 0 0-16,-3 1 8 16,4-1-8-16,-4 0 0 15,-2-1 8 1,1-1-8-16,-3 2 8 15,-1-2 0-15,0 0 48 0,0 0 24 16,0 0-32-16,0 0 8 16,0 0 8-16,0 0 0 0,0 0 8 15,0 0-16-15,0 0-8 31,0 0 24-31,0 0 32 16,0 0 64 0,0 0 40-16,0 0-7 0,0 0 7 0,0 0-24 15,0 0 8-15,0 0-32 0,0 0-8 16,0 0-8-16,0 0-72 15,0 0 8-15,0 0-80 16,0 0 0 0,0 0 8-16,0 0-8 0,0 0-8 15,0 0 0-15,0 0 0 16,0 0 8-16,0 0 0 0,0 0-8 15,0 0 8-15,0 0-16 16,0 0 8 0,0 0 0-16,0 0 0 15,0 0 0 1,0 0 0-16,0 0 0 0,0 0-32 0,0 0 32 15,0 0 16-15,0 0-8 0,0 0 0 32,0 0 8-17,0 0-8-15,0 0 0 0,0 0 0 0,0 0-8 16,0 0 0-16,0 0-40 15,0 0-8-15,0 0 48 0,0 0 0 16,0 0-48-16,0 0 56 31,0 0 8-31,0 0 0 16,0 0 8-16,0 0 32 0,0 0 8 15,0 0-48-15,0 0 40 16,0 0-40 0,0 0 48-16,0 0-56 0,0 0 8 0,-4073 0 48 15,8146 0-48-15,-4073 0 0 31,0 0 8-15,0 0-8-16,0 0 0 0,0 0 0 0,0 0-8 0,0 0 8 16,0 0 0-16,0 0-8 0,0 0 8 15,0 0-8 1,0 0-8-1,0 0 8-15,0 0-8 16,0 0 0-16,0 0 0 0,0 0 0 0,0 0 0 16,0 0 8-16,0 0-16 15,0 0-32-15,0 0 32 0,0 0 8 31,0 0-40-31,0 0 40 16,0 0-8-16,0 0 8 16,0 0 0-16,0 0 0 0,0 0-48 15,0 0 56-15,0 0 0 0,0 0 0 16,0 0 0-16,0 0 0 31,0 0 8-31,0 0 8 16,0 0-8-16,0 0 0 0,0 0 0 15,0 0 0-15,0 0-8 16,0 0 0-16,0 0-8 0,0 0-64 15,0 0 16-15,0 0-8 32,0 0 8-32,0 0-16 15,0 0 64-15,0 0 0 0,0 0-48 16,0 0 8-16,3 0-32 15,-1 0-16-15,0 0-40 16,3 0 16-16,-1 0 120 0,-2 0 0 16,0 0-8-1,1 0 0-15,0 0 8 16,-1 0-8-16,1 0 8 0,3 0-8 15,-2 0 8-15,2 0 0 16,-1 0 0-16,1 0 0 0,1 0 0 16,-1 0 0-1,4 0 0 1,1 0 0-16,2 0 0 0,3 0 0 15,4 0 0-15,-1 0 0 0,4 0 0 16,1 0 0-16,3-2 0 16,-1-1 0-16,-3 1 0 0,-1-1 0 31,-4 1 0-31,-2 2 0 15,-3 0-8-15,0 0 0 0,-3 0 0 16,-2 0-32-16,-2 0 40 16,-1 0 0-1,-1 0 8-15,-4 0 0 0,3 0 56 0,-3 0 0 31,0 0 48-31,0 0 80 16,0 0 96 0,0 0 0-16,0 0-16 0,0 0-24 0,0 0-88 15,0 0-16-15,0 0-48 16,0 0-8-16,0 0-16 0,0 0 40 31,0 0 0-31,0 0 48 0,0 0 8 16,0 0 40-16,0 0-16 0,0 0 64 15,0 0-32-15,0 0-56 16,0 0-24-16,0 0-64 15,0 0-80-15,-3-10-232 0,-15 0-1512 16,-11-2-2841-16</inkml:trace>
  <inkml:trace contextRef="#ctx0" brushRef="#br0" timeOffset="1604">12003 6273 2808 0,'0'0'1200'16,"0"0"-880"-16,0 0 537 15,0 0 599 1,0 0 160-16,0 0-528 0,0 4-567 16,5-4-337-16,8 2-176 15,8-2 344-15,11 2 88 16,5-2-136-1,9 0 16-15,4 0-112 0,5 0 112 0,4 0-8 16,4 0-24 0,4-4-56-16,-1-2-104 15,2 1 0 1,-7 3-8-16,2 2-48 0,0 0 40 15,2-2 40-15,1 0-8 0,3-2-64 16,7 0-80-16,3-3 0 0,13-1 8 31,8-5 120-31,-1 2-56 16,1-2-24-16,-5 1-31 15,-3 1 31-15,0 0 24 0,-4 1-16 16,-3 3 0-16,-6 0-56 16,-11 5 0-16,-5 2 0 0,-13 0 0 31,-5 0 0-31,-9 0 0 15,-7 0-8-15,-6 0 0 16,-4 5 0 0,-8-3-8-16,1 1 8 0,-4 1 0 0,3-2 0 0,-1 2 0 15,-1-2-48-15,-1 2 56 16,-1-2-8-1,-2 0 8 1,0-2 0-16,-4 0 0 0,1 0 8 16,-2 0 96-16,0 0-104 0,0 2-513 0,-8 0-1479 15,-10 1-4353-15</inkml:trace>
  <inkml:trace contextRef="#ctx0" brushRef="#br0" timeOffset="3172">19224 5936 4064 0,'0'0'1889'0,"0"0"-1449"0,0 0-192 16,0 0 104-16,0 0-32 15,0 0 72-15,87 0 480 32,-3 0 89-32,43 0-33 0,45-2-376 15,21-5-40-15,3 1 48 16,-7 2-96-16,-23 2-256 0,-13 2-88 15,-2 0-8-15,-16 0-40 16,-5 0 0 0,-22 0 8-16,-24 0 0 15,-21 2-72-15,-4 2 16 0,6 2-16 16,8 1 0-16,-1-3 0 15,-15 0-8 1,-10-2 0-16,-13-2 0 0,-15 0-64 0,-6 0-192 16,-10 0-304-1,-3 0-448-15,-19 0-848 16,-12-4-6498-16</inkml:trace>
  <inkml:trace contextRef="#ctx0" brushRef="#br0" timeOffset="7556">10413 12848 4480 0,'0'0'2137'0,"0"0"-1249"16,0 0-240-16,0 0 120 0,-76 5 25 15,58-5 23 1,-3 2-264 0,3-2-200-16,-8 2-64 0,-6 3 64 15,-8-3-64-15,-7 2-88 0,-13-2-144 16,-6-2 0-16,-7 0 72 15,-4 0-64-15,1 0-64 16,3 0 88 0,2-6-72-16,5 2-8 15,4-1 0-15,1 1 0 0,3 2 0 16,1 2 0-16,-1-1 0 15,5 1-8-15,0-2 8 16,1 0 0-16,2-2-8 0,-5-2 0 31,5-3-16-31,-2 0 16 16,1-3-8-1,2-5 0-15,-7-2-96 0,6-3 16 0,-4-3 80 16,3-3 8-16,2 0 0 0,-1-2 0 16,8 0-16-16,-5 0-40 31,7 2 48-31,1-3 0 15,0-1-64-15,9-4-24 0,1-3-16 16,4-6 40-16,6-6 16 0,8-8-16 16,4-1 64-16,6-4-40 15,1 0 48-15,0 0-8 16,4 2-48-1,8 3 48-15,1 9-8 16,0 6-32-16,0 3 48 0,-2 7 0 16,3 2-16-16,-1 4 8 0,5-2 0 15,-2-2 8-15,10-2 0 16,5-6 0 15,14-6-72-31,13-2 64 16,12 0-48-16,9 0 40 15,9 3 8-15,3 5 0 0,-2 7-8 16,-5 2 8-16,-4 3 8 15,-5 6 0-15,-3 1 0 0,-1 2-8 16,5 1 8-16,0 4 0 16,5-1 72-16,0 6-72 0,0 1 0 15,1 4 64-15,3 2-64 16,-7 2 0-1,1 0 64-15,-5 0-56 0,-1 0 0 0,-5 0 8 32,0 8-8-32,0 2 40 15,-1 0-48-15,4 2 0 16,-1 5 16-16,-1-2-8 0,4 2 0 15,-2-2 0-15,5 0-8 0,0-4 0 16,1-1 0-16,4-1 0 16,0-5 0-1,1-4 0-15,7 0 0 16,5 0 0-16,4 0 0 0,-2-7 0 15,-1 3 0-15,-10 2 0 16,-5 2 0-16,-9 0 0 0,-4 0 0 16,-4 0 0-1,-1 4 0-15,-1 5 8 16,-1-4-8-16,1-1 0 15,-1 0 0-15,3 0 0 0,-5-2 0 16,0 2 0-16,-4 1 0 16,-1 1 0-16,0-1 0 0,-6 1 0 31,5 0 0-31,-2 3 0 15,0-1 16 1,-2-3-16-16,2 1 8 0,-3 3-8 0,0-3 0 16,-3 2 0-16,2-1 8 0,-4 6-8 15,-3-1 0-15,-3 1-16 31,1 4 16-31,-8 1 0 16,0 0 0-16,-2 0 0 0,-2 2 0 16,-1 2 0-16,-6-2-16 15,-2 3-40-15,-3-2 40 16,-7 3-64-16,-1 4-24 0,-5 4 96 31,0 6 0-31,0 5 8 0,0 1 56 16,0 1-56-16,-5 0 0 0,2-3 40 15,-5-3-40-15,1-3 16 16,-1-6 40-16,-1-2-56 15,-4-3-88-15,0-1 32 16,-5-1-40 0,-5-1 16-1,-1-1 80-15,-3 4-48 0,-7-1 48 0,-5 0 48 16,-1 2-40-16,-2 2 8 0,-2-2 168 15,2 0-24-15,-5 0-64 16,-1 0-88 0,-2 1 0-16,-10-4 0 15,-5 3 120-15,-4-3-128 16,-4 1-8-16,-7 0 8 0,-1-1-8 15,-3 4 0 1,3-1 0-16,4 4 8 0,9-2 8 0,3 2-8 31,5-4 0-31,10-1 112 16,0-4-104-16,7-4 56 15,-3-4-56-15,0-4 48 0,-8-5 16 16,-2-4-64-16,-6 0 72 16,-4 0-80-16,2 0-72 0,2-4 16 31,7 1 48-31,8 1-40 15,2 0 32-15,10 2 16 0,-6 0 0 16,6 0 0-16,-2 0 0 0,1 0 0 16,-3 0 88-16,-3 0-88 31,0 0 0-31,-4 0-56 0,0 0 56 15,4 0 0-15,-6 0 0 16,3 7-80-16,1 1-72 0,4-1 56 31,-1 1-56-31,7 3 72 0,-1-5 80 0,-1 1-8 0,-1-1-8 16,0-2 16-16,-2-2 0 0,5 1 144 31,4-3-16-15,6 0-24-16,3 0 0 0,4 0 24 0,8 2-8 15,1 0-120-15,3 2 0 16,0 0-104-16,-3 3-304 0,-5 27-824 31,0-2-1281-31,-5 1-2880 0</inkml:trace>
  <inkml:trace contextRef="#ctx0" brushRef="#br0" timeOffset="12806">7803 6046 368 0,'0'0'960'0,"0"0"-184"15,-5 5-376-15,5-5-32 16,0 0 96-16,0 0 88 16,0 0-136-1,0 0-136-15,0 0-23 16,0 0 63-16,0 0 96 0,0 0 72 15,0 0 96-15,0 0 88 0,0 0-16 32,0 0-72-32,0 0-64 15,0 0-151-15,0 0-249 0,0 0-120 16,0 3-192-16,0 5-49 15,0 6 97 1,10 8 144-16,7 6 8 0,6 8 8 0,9 9-8 16,9 12 0-16,12 12 48 15,7 13 88 1,12 8-32-16,14 22 89 15,11 17-89-15,8 21-96 16,-2 3 40-16,-9-14-56 0,-12-9 0 16,-7-13 0-16,-6 3 16 31,-1 7-8-31,-4 4 0 0,1-3 0 15,0-4 0-15,-1-5 104 16,2-8 64-16,-11-16-168 16,-6-19 56-16,-10-14-64 0,-2-1 0 15,8 7-8-15,3 10 16 16,9 4-8-1,-4-5 16-15,-4-6-8 0,-3-3-8 16,-4-4 0-16,-8-3 16 16,-5-7-8-1,0-3 72-15,-11-8 360 0,0-3-56 0,-5-1-40 16,3-3 80-16,-8 0-56 15,0 0 56-15,-1-4-8 16,-4-4-80 0,2-8-64-16,-5-6-64 0,0-5-7 15,3-4-89-15,0 7-72 16,5 12-40-16,2 16-8 0,5 20 8 31,-1 15 8-15,5 9-8-16,4-2 0 0,0-8-8 0,4-14-48 15,-8-11 56-15,-1-13 0 16,0-10-8-16,0-8-104 0,-2 0-17 15,5 0 49-15,3 6 80 16,2 9 0-16,3 6 64 31,0 5-48-31,-5-1 40 0,-1-5-40 16,-5-8 65-1,-7-8-81-15,-3-12-8 0,-5-4 8 0,-3-6 80 16,0 0 72-16,0 0 32 31,-1-4-184-31,-15-11-553 16,-1-6-551-16,-5-7 88 0,-6-33-608 0,6 7-1513 15,-1 0-3496-15</inkml:trace>
  <inkml:trace contextRef="#ctx0" brushRef="#br0" timeOffset="13978">7722 6266 1688 0,'0'0'2352'0,"0"0"-1343"16,0 0-489-16,0 0 240 0,0 0 256 16,0-23-128-16,0 19-248 15,-3 2 17-15,0-1 223 16,1 3 88-16,2 0-328 15,0 13-640-15,0 15-216 16,0 15 216-16,8 12 176 16,3 1 80-1,1-1-72-15,1-12-96 0,-4-9 0 0,-1-11-80 16,-3-10-8-16,0-7 8 0,-3-4 0 31,-2-2-8-15,3 0-112-16,-2-4-80 0,4-17 88 0,2-18 96 15,1-15-144-15,2-8-200 16,-2-5 56-16,0 1 96 0,0 8 96 15,-3 6 0 1,1 12 96-16,1 10 0 0,-3 10-8 31,4 12-72-31,-4 5 8 0,7 3 8 16,2 0 72-16,6 11 248 15,4 3 40-15,4 4 64 0,-4-2-16 16,1 0 32-16,-4-2-112 31,4 0-128-31,2 0-8 0,4 6-120 31,41 33-352-31,-6-6-1000 0,-5 6-2617 0</inkml:trace>
  <inkml:trace contextRef="#ctx0" brushRef="#br0" timeOffset="16171">11453 10594 568 0,'0'0'1720'16,"0"0"-1200"-16,0 0-328 15,0 0 632-15,0 0 385 0,0 0-193 16,51-123-296 0,-9 41-32-1,20-40 24-15,18-46-128 0,3-27-176 16,-6-11-175-16,-9-1-129 15,-10 14-56-15,-1-3 16 16,1-5 0-16,3 5-64 0,-1 5 0 31,-2 13-16-31,-5 20-64 0,-3 17 8 16,-16 35 16-16,-6 30 8 15,-12 23-17-15,-6 19 57 0,-1 4-48 16,-2 6 56-16,-2 6 8 16,-5 12 137-16,0 6 23 15,0 0-168 1,0 0-112-16,0 0-89 0,0 0 129 15,0 0 72-15,0 0 80 0,0 0-72 16,0 0 73-16,0 0-81 16,0 0 0-16,0 0 0 15,0 0 0 1,0 0 0-16,0 0 72 15,0-3-72-15,0-4-72 16,0-1-97-16,0 0 73 0,0-4 88 16,0 2 0-1,0-2-8-15,0 0 8 0,0 0 8 16,0-5 8-1,0-4-8-15,0-7-8 16,6-12 0-16,13-12-48 16,9-10 40-16,6-8 16 0,-3-3 0 15,-1 5 0-15,-4 6 8 16,-7 9 96-16,-7 13 24 0,-4 8 33 15,-3 6 79-15,-4 2-8 32,-1 3-24-32,5-4-80 15,-2-1-88-15,5-6-40 0,4-4-8 0,-1-5 0 16,5-2-136-16,2-1-72 15,-2 3 64 1,-5 3 16-16,1 4 72 16,-4 6 56-16,-5 6 0 15,2 4 8-15,-2 6 0 16,-3 0 8-16,2 4 8 15,-2 0 64-15,0 2-72 0,0 0 88 0,0-2-88 16,1 2 0 0,-1-2 0-16,4 0 48 15,-4 2 24 1,0 2-32-16,0 0-24 0,0 4 88 15,0 0-8-15,0 0-56 0,0 0-32 16,0 0 40-16,0 0-8 0,0 0 16 16,0 0 40-16,0 0-16 31,0-2-32-31,0-1 32 15,0 1-72-15,0-1-16 0,0-1 8 16,0 4 40-16,0 0-48 16,0 0-64-16,-12 0 64 0,-6 20 8 31,-9 12 40-31,-7 8-48 15,-5 6 56-15,1 0-48 16,2-6 40-16,7-10 8 16,6-10-8-16,12-6-40 0,1-5 0 15,6-5 48-15,0-4-48 0,4 0-8 16,0 0-120-16,0 0-24 15,0 0-32 1,0 0-240-16,8-8-64 16,5-9 288-16,7-7 192 0,2-4-8 15,3-6 0-15,0 2-96 16,-4-2 23-16,-3 4 33 15,0 0 48-15,0 2 0 16,-1 4-8-16,-2-2 8 16,1 4 0-16,0-3-8 15,2 6 8-15,1 1-8 16,-2 3 8-16,0 7-16 0,1 8-96 15,5 0 16 1,6 6 96-16,3 20 64 16,4 8 201-16,1 9 79 15,3 1 40 1,-9 2 8-16,-1-4-56 0,-4-4-104 0,-1-2-112 15,-6 18-120-15,-5-9-624 0,-12-7-2577 16</inkml:trace>
  <inkml:trace contextRef="#ctx1" brushRef="#br0">17709 13053 0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43:33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4176 3771 2800 0,'-10'-3'1881'0,"-1"-5"-73"16,1 2 48-16,-3-2-143 31,3 1 55-15,1 4-288 15,2 1-271-31,6 2-105 16,-3 0-272-16,4 0-512 0,0 18-320 31,0 42-464-31,0 44 464 15,0 5 40-15,4-5 24 16,-3-14-48-16,4-28 64 0,2 4-64 16,-1-4-16-16,2-15-152 0,0-15-296 15,-1-13-392-15,-3-6-625 47,-4-9-351-31,0-4-737-16,0 0-1463 0</inkml:trace>
  <inkml:trace contextRef="#ctx0" brushRef="#br0" timeOffset="542">4011 3796 5305 0,'0'0'1120'31,"2"0"-840"-31,19 0 216 47,4 0 184-47,9 0 1337 31,5 0-1681-31,-20 2-72 0,1 10 16 15,-4 6-96-15,-8 4-32 16,-2 8 120-16,-6 6 64 31,0 7 8-31,-1 2-96 0,-17 4-176 16,-9-3 24-16,1-5-96 15,-3-4-104-15,5-11-8 0,15-26 64 16,9-16 0 0,15-18-896-16,24-6 880 0,-2 20 48 0,0 5-32 15,-3 6 40-15,-3 3 8 16,-4 6 128-16,-4 0-32 15,-9 2-24-15,-4 18-64 16,-4 8 64-16,-6 10 160 0,0 6 8 0,0 2-136 16,-11-2 16-16,-2-4-8 15,2-10-112 1,4-10-168-1,3-8-432 1,2-12-680-16,-1-4-513 16,3-13-1511-16</inkml:trace>
  <inkml:trace contextRef="#ctx0" brushRef="#br0" timeOffset="1635">4497 4059 3280 0,'0'0'1537'47,"0"0"-193"-32,0 0 304-15,0 0-280 0,0 12-671 16,0 6-505 15,0 8-24-31,0 8 104 31,0 8-96-31,0 3-160 0,0-4-8 0,0-3 112 0,2-8-120 16,2-5-8-16,0-12-40 15,-1-4 0-15,-1-5-112 16,38-66-168 0,7-29-216-16,0-9-609 15,4-5 1153 1,-35 77 16-16,-4 9 88 0,-7 8 80 15,-2 9-8 1,-3 2 112-16,0 0-79 0,0 8-209 0,0 14 0 16,1 5 32-16,3 3 256 15,13 9-64-15,8-8-216 0,0-7-712 31,9-11-153-31,-6-13-215 0,-4 0 96 0,0-21 112 16,1-7-129-16,-3-8 81 16,-2-7 336 15,-4 2 328-31,-3 1 248 0,-4 1 224 15,-7 7 512-15,-2 9 177 16,0 6 263-16,0 9 112 0,-7 8-160 16,-10 0-376-16,-3 18-471 15,-2 14-177-15,-1 11-24 47,5 2-64-47,5-2 280 0,9-7-192 31,4-6-104-31,0-8-64 31,3-4-40-31,8-4 16 0,4-8 72 32,1-4 8-17,3-2-64 1,4 0 64-1,1-22-96 17,2-10-16-17,0-10-97-15,-5-5-23 0,-4-2 8 16,-7-11 104-16,-5 15 80 15,-5 15 1601-15,0 14-865 0,0 143-216 16,0 29-344-16,2 17-168 31,7 8 48-15,4-90-8-16,-5-17 0 0,-8-13-1144 15,0-18 1256 1,-5-43 56-16,-17 0-160 16,-6 0-8-16,1-13-128 15,6-4 128-15,5 0 56 0,0-4 144 31,9-1-16-31,7-4 24 16,0-6 40-16,0-6-96 0,13-8-40 31,13-4-40-31,5-7-72 0,4 3-8 0,5 1-112 31,27-12-536-31,-11 15-1401 0,-7 8-2088 0</inkml:trace>
  <inkml:trace contextRef="#ctx0" brushRef="#br0" timeOffset="2250">5639 3850 5657 0,'0'0'520'16,"3"0"-128"-16,5 24-80 0,-3 18-80 0,1 7 2497 15,-1 0-2153 17,-2-17-224-17,-1-7-144 1,-2-7-80-16,0-4-16 15,0-2-96-15,0-2-16 16,0 5-200-16,-14-2-1120 0</inkml:trace>
  <inkml:trace contextRef="#ctx0" brushRef="#br0" timeOffset="2443">5597 3571 4905 0,'0'0'1520'0,"0"0"-1344"16,1 0 0-16,9 0 264 0,8 14-224 0,17 29 24 15,-4-3-216-15,3 1-2312 16</inkml:trace>
  <inkml:trace contextRef="#ctx0" brushRef="#br0" timeOffset="2950">6007 3641 6633 0,'0'0'2016'0,"0"0"-879"16,0 0 415-1,0 0-168-15,0 0-536 31,0 0-512-31,0 0-336 16,0 0 0-16,0 0-8 0,-82 119-56 16,69-91 56-16,1-2-96 31,6-3-40-31,3-8-56 0,-2 0-40 15,5-4-80-15,0 3-144 32,16 0-56-32,11 0-512 0,4-1 696 15,-3-6 144-15,2-3 56 16,-1 0 40-16,2 0 8 0,-8 0 72 15,-1-1 8-15,-4 1 8 16,-3 0-24-16,-4 1-32 16,-5-1 40-1,-1 0-64-15,-5 2 72 0,0-1 8 0,0 3 216 47,0 7 328-31,-18 9 224-16,-7 9-400 15,-13 6-368-15,-18 12-256 16,4-11-1584-16,7-10-4122 15</inkml:trace>
  <inkml:trace contextRef="#ctx0" brushRef="#br0" timeOffset="11497">6044 6892 3368 0,'0'0'1313'15,"0"0"-745"-15,0 0 240 0,0 0 152 16,0 0-56 0,0 0-272-16,0 0-168 0,0 0-95 15,0 0-73-15,0 0-80 0,0 0-40 16,0 0-64-16,0 0-112 0,0 0-80 15,0 2-32-15,8 2-8 16,0 2 120-16,10 0 16 16,-5 1 48-16,8-2 8 0,2-1-48 31,6 2 32-31,8-2 104 31,11-2 72-31,14-2 176 0,10 0 8 31,11 0-144-31,9-6-112 16,-2-2-40-1,5 1-16-15,2 0-56 0,16 1 40 0,23 0-8 16,27-4 24-16,-3-2-32 16,-7-2 24-16,-19 0-88 0,-35 2 72 0,-18 2-32 15,24 2-48-15,-10 4 0 16,5 0 16-16,0 4-16 0,-42 0-8 15,-6 0 8-15,-8 2-8 16,-4 7 8-16,0 2 0 0,-9-3 8 16,1 0-8-16,-6-2 0 15,-2 0-264-15,-1-6-496 0,-5 0-1048 16,-13-2-2641-16</inkml:trace>
  <inkml:trace contextRef="#ctx0" brushRef="#br0" timeOffset="12701">5403 8609 3168 0,'0'0'1456'16,"0"0"-1440"-16,23 0 129 15,19 6-121-15,32 7 640 16,39 6 224-16,40-4-136 0,19 2 80 0,-1-7-152 16,-11-6-320-16,-23-4-192 15,-18 0-40 1,-27 0 145-16,-24-10-89 15,16-7-184-15,-13 4-585 16,-8-2-2175-16</inkml:trace>
  <inkml:trace contextRef="#ctx0" brushRef="#br0" timeOffset="13466">4518 10149 3344 0,'0'0'1457'16,"0"0"-617"-1,0 0-576-15,0 0-248 16,0 0-16-16,0 0 0 0,123 2 520 15,-43 10 304-15,19 6-272 16,21 3-96-16,22 4-184 0,21-7-168 16,1-2-8-16,-5-10-96 15,-14-3-288-15,-50 2-1136 16,-20 1-1161-1</inkml:trace>
  <inkml:trace contextRef="#ctx0" brushRef="#br0" timeOffset="14218">4738 11488 4368 0,'0'0'769'0,"0"0"-89"0,139-8 104 15,-65 3-32-15,7-2-16 16,3 3-120-1,9-2-104-15,20 2-239 0,28 4-105 0,20 0-168 16,4 16-40 0,-21 19-897-1,-51-3-1399-15,-33 0-2529 0</inkml:trace>
  <inkml:trace contextRef="#ctx0" brushRef="#br0" timeOffset="14983">4985 12946 5129 0,'0'0'800'0,"0"0"-792"16,147 0 216-1,-15 8 376 1,47 14 32-16,28 2 72 15,0 4-376-15,-5 0-168 0,-7 0-160 16,-6 3-416-16,-44-9-736 16,-32-5-2889-16</inkml:trace>
  <inkml:trace contextRef="#ctx0" brushRef="#br0" timeOffset="15845">5091 15788 1528 0,'0'0'1016'0,"0"0"-792"0,118 0 112 0,-18 13 568 15,57 12-215-15,58 7 143 16,30 8-192-16,12 2-320 15,-10-6-112 1,-24-2-8 0,-7-4-200-16,-62-10-1104 0,-33-2-2977 15</inkml:trace>
  <inkml:trace contextRef="#ctx0" brushRef="#br0" timeOffset="17358">5275 17181 3744 0,'0'0'344'16,"123"0"-56"-16,10 18 121 15,51 15 63-15,34 5-32 16,9 3-120-16,1-1-8 0,-23-14-112 16,-5-7-72-16,-19-19-128 15,-51 0-1000-15,-30 0-2169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44:03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2398 7341 2968 0,'0'0'1608'15,"0"0"-999"-15,0 0 15 0,0 0 232 16,0 0 72 0,0 0-272-16,0 0-240 15,0 0-184-15,0 0-72 16,1 0-160-16,14 2-96 15,9 3-40-15,20-1 136 16,38-4 96-16,57 0 64 0,56-4 297 16,35-23 119-16,13-8-32 0,-13-2-184 31,-32 8-216-31,-14 10-32 15,-20 6-56-15,-40 8-48 16,-32 3 40-16,-26 2-40 0,-14 0 0 16,0 0 64-16,-6 0 8 15,-7 0-32-15,-13 0 0 0,-16 0 16 16,-4 0 56 0,-4 0-16-1,-2-10-104-15,0-8-1072 0,-8-4-3689 16</inkml:trace>
  <inkml:trace contextRef="#ctx0" brushRef="#br0" timeOffset="2066">7867 8570 1568 0,'0'0'1928'0,"0"0"-1184"15,0 0 65-15,0 0 231 16,0 0-24-16,0 0-384 0,0 0-272 31,0 2-96-31,0-2 40 16,0 0-136-16,0 0-24 0,0 0-56 15,0 0-72-15,0 0 24 16,0 0-40-16,0 0-8 0,2 0-56 16,4 0 64-16,-1 0 8 31,5 0 40-31,3 2 16 0,6-2 56 15,4 2 9-15,6 1 55 16,7-1 56-16,-1 0-40 0,9-2-40 16,-1 2 112-16,4-2 24 15,5 2-152 1,3-2 40-1,1 2 0-15,6 2-8 0,5-3 56 16,9 3-32-16,7 0-16 16,7 0 16-16,10-1-16 15,7-3-72-15,-1 0 8 0,1 0-64 16,0-7 40-16,12-6-56 15,18-6-32-15,14-2-8 0,-11 0 16 16,-29 7 88 0,-35 4-40-16,-24 6-56 15,3 0-8-15,3 1-8 0,-1 1 8 16,-11 2 88-16,-10 0-80 0,-7 0 72 31,-10 0 0-31,-7 0 0 16,-7 0-8-16,-2 0 0 0,-2 0 104 15,-1 0 169-15,0 0 159 16,0 0-80-16,0 0-272 0,0 0-144 15,0 0-8-15,0 0-72 32,0 0-8-32,0 0-24 0,0 0 40 15,0 0 56-15,0 0 8 16,0 0 0-16,0 0 88 15,0 0-24-15,0 0 24 0,0 0-80 16,0 0 8-16,0 0-16 31,0 0 8-15,0 0 0-16,0 0 64 0,0 0 8 0,0 0 40 15,0 0-64-15,0 0 48 16,0 0-40-16,0 0-56 0,0 0 48 16,0 0-56-16,0 0-8 31,0 0-56-31,0 0 16 0,0 0-16 0,0 0 8 15,0 0 48-15,0 0 0 16,0 0 0-16,0 0 8 16,0 0 8-16,0 0-8 0,0 0 0 15,0 0-176 16,0 0-208-15,0-9-400-16,2-3-585 0,-2-10-1439 16</inkml:trace>
  <inkml:trace contextRef="#ctx0" brushRef="#br0" timeOffset="9379">3849 9329 6849 0,'0'0'2088'16,"0"0"-1479"-16,0 0 15 0,0 0 248 15,0 2 40-15,0-2-256 16,0 0-296-16,0 0-160 0,0 0-72 31,0 0-120-31,0 0-8 16,0 0 0-16,0 0-48 15,0 0 32-15,0 0 8 0,0 0-64 16,0 0 24-16,4 0-32 15,4 0-16 1,3 0 80-16,2 0 8 0,6 0 0 16,6 0 8-16,0 0 8 15,8 0-8 1,-1 0 0-16,8-4 8 0,6 2-8 0,2-4 0 15,4-1 16-15,3 1-8 16,1-3 40-16,4 1-40 16,3-3 96-1,1-1 40-15,3 3-16 0,4-4 8 16,-3 3 8-16,-2-2-32 15,-2 2 0-15,-10 2 0 0,-3 1 17 32,-2 0-1-32,-7 1-112 15,-7 4 32-15,4 0-48 0,-2 0 0 16,4 0 56-16,5 0-48 15,1-2 40-15,11-2-40 16,7 0 8-16,6 0-8 16,2 0 88-1,1 2-88-15,2 0 56 0,-2 2-8 16,-6 2-48-16,0 0 0 15,-7 0 0 1,1 0 0-16,-4 0 0 0,-5 0 8 0,-1 0-8 31,-2-2 8-31,-3-2 40 16,-5-2 0-16,-4 2-48 0,-4 2-8 15,-8 2 0-15,-3 0 0 0,-7 0 0 16,-6 0-8-16,-1 0 0 16,-4 0 0-16,2 0 8 0,-4 0-8 15,0 0 8 1,2 0 8-16,-2 0-8 0,5 0-8 15,-1 0 8-15,4 0-8 32,0 0-64-17,2 0 64-15,3 0 0 0,2 4 8 16,-3 0 8-16,-2 0 0 0,1 0 0 15,-1 0 0-15,0 0-8 16,3 0 0-16,0 0 0 16,2 0 0-16,0-2 0 0,3 2 0 15,-2-1 0-15,2-2 0 0,0-1 0 16,-2 0-88-16,4 0-72 15,0 0-136-15,-1 0 208 32,-2 0 80-32,2 0 0 0,-4 0 0 15,0 0 0-15,-5 0 0 16,-2 0 0-16,-6 0 0 0,-4 0 0 15,3 0 8 1,-4 0 72 0,0 0 32-16,0 0 0 0,0 0-16 15,0 0-8-15,0 0-72 16,0 0-8-1,-5-1-472-15,-11-6-1169 0,-4 3-6817 0</inkml:trace>
  <inkml:trace contextRef="#ctx0" brushRef="#br0" timeOffset="12640">3835 11727 488 0,'0'0'1256'15,"0"0"-584"-15,0 0-48 0,0 0 328 32,0 0 41-32,0 0-169 15,0 0-168-15,0 0-16 0,0 0-80 16,0 0-160-16,0 0-184 0,0 0-64 15,0 0-48-15,0 0-16 16,0 0-24-16,0 0 40 16,0 0-24-1,0 0-72-15,0 0 48 16,0 0-8-1,0 0 0-15,0 0 8 0,0 0-48 0,0 0 48 16,0 0-48-16,0 0-8 0,3 0-24 16,5 0 24-1,7 0 24 1,1-2 24-16,3 0-40 0,7 0 96 15,-2 0-15-15,1-1 31 0,0-1-16 16,4 2 56-16,-1 1 0 16,1-1-16-1,-2 0-56-15,1-2-24 16,1 2-48-16,0-2 56 15,7 0 0-15,2 2-16 0,3-3 152 16,2-1 168-16,4 3-168 16,-8-1-40-16,-2 0-40 15,-1 0-32-15,-6 2-16 0,3 0-64 31,-4-1 40-31,1-1-8 16,1 2-40 0,3-2 72-16,5 1-16 0,-2-3-8 0,-3 2 0 15,-2 0-48-15,0-3 48 16,-4 3-40-16,-2-2 32 0,3 1-40 15,0 1 0 1,1-2 8-16,1-1 0 16,5 3-8-16,1 0 40 0,0 0-40 15,-2 1 0-15,1-1 0 16,1 2 0-16,-3 0-8 15,2 0 0-15,-3 2 8 0,1-3 0 16,-3 1 8 0,3 0 32-16,-3-2-40 15,3 2-8 1,-2 2 0-16,3-2 0 0,6 0 0 0,-6 0 0 15,6 0 8-15,1 1 0 16,3-3 0 0,2 0 88-16,-2 1-88 15,-1-1 88-15,1 0-88 16,-2 0 72-16,-2 0-24 0,1 2-48 15,0 0-8-15,-4 2 8 16,4-2-8-16,0 2 0 0,4-1 8 31,4-1-8-31,0-3 0 16,3 1 0-16,0 0 16 15,-6-2 32-15,-2 2-32 0,-7 0-16 16,0 0 8 0,-2 1 0-16,-1-2-8 0,3 3 0 0,0 0 8 31,-1 0-8-31,5-2 0 0,-8 2 0 15,0 0 0 1,-3 0 0-16,-2 0 0 0,-5 0 0 0,0 0 8 16,-7 2-8-16,0 0 8 15,-9 0-8-15,-1 0 0 0,-5 0 0 16,-2 0 16-1,0 0 40 1,0 0 72-16,0-2 24 0,0 2 0 16,0-4-152-16,-5 0-904 0,-7 4-2256 15</inkml:trace>
  <inkml:trace contextRef="#ctx0" brushRef="#br0" timeOffset="14376">3945 14122 3368 0,'0'0'1985'15,"0"0"-1361"1,0 0-208-16,0 0 240 16,0 0 240-16,0 0-104 0,0 0-432 15,0 0-232 1,1 0-128-16,6 0-40 0,-2 0-32 31,3 0 72-31,9 0 8 0,0 0 64 16,2 0 16-16,5 0 65 15,5 0-25-15,5 0 0 0,5 0 72 16,9-3-112-16,6 1 120 15,4-2-64-15,11 0-40 32,10 0 24-32,5-2 112 0,8-2-40 15,-3 2-88-15,2 2-96 16,-6 2 32-16,-1 0-48 0,-5 2 64 0,5 0-16 15,2-2-32-15,4 0 48 16,2-4-8 0,4-5-48-1,-4 2 80-15,3-5-24 0,-9 2-16 16,-4 2-40-16,-4 0-8 15,-3 1 0 1,-2 4 0-16,-5-3 0 0,-2 0 0 0,2-1 0 0,-3 0 8 31,-6-1-8-31,-2 1 16 31,-9 3-8-31,-6 0-8 0,-3 5-8 0,-8-1 8 0,-1 2-16 16,-7 0 16-16,1 0-8 0,-3 0 0 16,-1 0 8-16,-1 0 0 31,-3 0 0-31,0 0 0 0,-8 0-8 15,2 0 8-15,-5 0 8 16,-3 0 0-16,-1 0 56 0,-1 0 32 16,0 0 16-16,0 0 56 15,0 0 8-15,0 0-176 31,-29 5-344-31,3 5-2160 0,-3 7-4322 0</inkml:trace>
  <inkml:trace contextRef="#ctx0" brushRef="#br0" timeOffset="15725">3875 16327 3512 0,'0'0'1353'0,"0"0"-1137"0,0 0-216 15,0 0 0 1,0 0 336-16,0 0 224 0,0 0-64 15,100 0-72 1,-67 0-64-16,7 0 0 0,2 2-96 0,5 3 24 31,9 4-56-31,6-3 136 16,6 0-144-16,9 0-32 15,4-2 33-15,8-4-73 16,6 0-48-16,2 0 32 0,0 0 104 0,-5-2-144 16,-3-6 8-16,1 0 16 31,-6 0-40-31,0 2 0 0,-3 2-16 31,-4-2-56-31,-1 2-8 16,-5 0 16-16,-1-2-16 15,-4 1 8-15,-1 1-8 0,-1-1 8 16,-7-1-8-16,-2 2 0 15,-2-2 8-15,0 1-8 0,-3 1 8 16,-1 1-8-16,1-1 0 16,-3 0 0-1,-2 2 0-15,-6 0 48 0,-4 0-48 0,-4 0 0 16,-2 2 0-16,-3 0 8 15,-2 0-8 1,-2 0 128 0,-2 0-48-16,-4 0 16 0,-3 0-8 0,-5 0-24 15,-3 0-56-15,-2 0 88 16,-3 0 120-16,0-2 192 0,0-3 24 15,-5-5-176 1,-27-10-256-16,4 1-2160 16,1 2-2521-16</inkml:trace>
  <inkml:trace contextRef="#ctx0" brushRef="#br0" timeOffset="16759">8226 16413 1456 0,'0'0'4769'16,"0"0"-3377"-1,0 0-56-15,0 0-47 16,0 0-185-16,-26-2-328 15,26 2-424-15,0 0-352 16,2 0-88-16,27 0-168 0,19 0 24 16,38 0 232-16,40 0 104 46,27 0-32-46,15 0-24 0,-11 0 0 16,-31 0-40-16,-41 0 48 16,-17 0 8-16,-3 0-56 15,7 0 96 1,8 0-56-16,8-4-40 0,-4 2 32 0,-11-2-32 15,-7 4-8-15,-12 0 0 16,-9 0 24-16,-15 0-16 0,-12 0 0 16,-5 0-8-1,-10 0-232-15,-3-8-232 0,-8-2-616 0,-11-2-2889 0</inkml:trace>
  <inkml:trace contextRef="#ctx0" brushRef="#br0" timeOffset="18077">11306 13996 4993 0,'0'0'1224'0,"0"0"-1216"16,0 0-8-16,0 0 344 0,0 0 96 15,143 7 104-15,-80-3-16 31,13 4-96-31,13 3 8 16,32 6 289-16,28 5-89 0,27 0-144 16,16-6-8-16,-8-10-80 15,-10-6-176 1,-22-2-128-16,-10-14 48 0,-29 2-64 0,-19 2-40 15,-29 3-48 1,-4 2 80-16,4-1-64 16,4 2 64-1,-3 0 16-15,-12 3-96 0,-14 1 16 0,-13 2 72 16,-12 0-24-16,-7 0-8 0,-5 0 0 15,-1 0 48 1,-2 0 24 0,0-9-128-16,-2-1-1024 0,-11-7-2057 15</inkml:trace>
  <inkml:trace contextRef="#ctx0" brushRef="#br0" timeOffset="19514">8857 11753 4584 0,'0'0'1417'15,"0"0"-1001"1,0 0-312-16,0 0-96 0,0 0 256 0,167 16 568 31,-12-14-32-31,66-2-176 16,37 0-23-16,-6 0 39 15,-27 6-296-15,-44 4-112 0,-25 6-104 16,-14 0-80-16,-6 0 32 16,-31-4-8-16,-19-2 0 0,-27-4-72 31,8-2-272-31,-9 0-968 15,-16 1-3569-15</inkml:trace>
  <inkml:trace contextRef="#ctx0" brushRef="#br0" timeOffset="21178">9125 9376 2720 0,'0'0'1664'15,"0"0"-903"-15,0 0-313 16,0 0 608-16,0 0 96 0,0 0-304 15,0 0-328-15,0 0-7 32,0 0-9-32,0 0 32 15,0 0-176-15,0 0-160 0,0 0-96 16,0 0-104-16,12 0 0 15,7 0 0 1,13 0 16 0,17 0 216-16,33 0 88 0,46-2-64 15,46-6 0-15,30 1-128 16,-2 1-24-16,-10 4 0 15,-36 2 8-15,-10 0 24 0,-28 0-40 0,-26 0-88 16,-26 0 8 0,-10 0 48-1,3 2-56-15,-3 0 0 16,-1-2 0-16,-18 0-8 0,-14 0 0 15,-9 0 0-15,-9 0 0 0,-5-24-504 16,0-3-1144-16,-22 1-6410 0</inkml:trace>
  <inkml:trace contextRef="#ctx0" brushRef="#br0" timeOffset="26245">7205 10193 200 0,'0'0'688'0,"0"0"-40"16,0 0 88-16,0 0 96 0,0 0 152 15,0 0-255-15,0 0-201 16,0 0-144-16,0 0-48 15,0 0-88-15,0 0-112 0,0 0-136 32,0 0-56-32,0 0-16 15,5 0 64-15,2 0-48 0,-1 0 56 16,0 0 0-16,6 0 0 0,-7 2 56 15,4-2 16-15,-1 2 64 32,5 0 32-32,2 0 0 0,-1-1 64 15,1 1-56-15,1 0 32 16,-1 0-56-16,-2 1 32 0,3-1 48 15,1 0 32 1,1-2-32-16,2 2-96 0,1-2-64 0,1 2 120 16,-2-2-64-16,-1 0-56 0,-1 2 80 31,3-2-96-16,-4 0 49-15,3 0-9 0,2 0-8 0,-2 0 8 16,2 0-8-16,1 0-40 16,1 0 24-16,4 2-64 0,-2-2 8 31,3 2-8-31,0 0 0 15,0-2 0-15,5 2 0 0,0-2 0 16,4 0 72-16,8 0 0 16,2 0 8-16,5 0 24 31,7 0 96-31,-5-2-56 0,0-2-144 15,-2 0 88-15,-3 0-80 16,-8 0-16-16,-1 4 0 0,-9-3 0 16,3 3 0-1,-7 0 8-15,3 0 48 0,-2 0 0 16,-2 0 32-16,-3 0-8 0,-1 0 0 15,-4 0-8 1,-4 0-64 0,-7 0 64-16,-2 0-64 0,-2 0 48 0,-3 0-8 15,-1 0 32-15,0 0-8 16,0 0-72-16,7-9-360 15,1 1-1681-15,-3-2-2936 16</inkml:trace>
  <inkml:trace contextRef="#ctx0" brushRef="#br0" timeOffset="28857">14750 10235 3928 0,'0'0'1729'0,"0"0"-1337"15,0 0-312-15,173 34 0 0,-102-24-80 16,-3-4 8-16,1 0 96 16,15-2-104-16,-19-2-688 31,-13-2-2105-31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44:39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10719 8019 1176 0,'0'0'2944'16,"0"0"-1751"-1,0 0-1193-15,0 0-24 0,0 0 24 16,0 0 656-16,176 12 192 16,-87-6-136-16,29 4-224 0,27 2-200 15,12-2 96-15,3 0 112 0,-29-8-255 31,-33-2-113-31,-31 0 16 16,-3-6-56-16,10-11-88 0,33-24-489 16,-12 5-1983-16</inkml:trace>
  <inkml:trace contextRef="#ctx0" brushRef="#br0" timeOffset="1617">14891 7951 4064 0,'0'0'937'15,"126"-18"-609"-15,-34 6 48 16,14 4 168-16,6 6-280 16,-20 2-136-16,8 0-48 0,-10 10 8 31,15 2-88-31,-22-2-1048 0,-19-6-3385 15</inkml:trace>
  <inkml:trace contextRef="#ctx0" brushRef="#br0" timeOffset="8275">7977 11552 4729 0,'0'0'912'16,"150"8"-496"-16,-56-6 328 0,19 1-160 31,-21-3-304-15,8 0-200-16,18 0-80 0,-26 0-568 0,-21 0-1961 0</inkml:trace>
  <inkml:trace contextRef="#ctx0" brushRef="#br0" timeOffset="9124">7409 15541 7009 0,'0'0'1640'15,"0"0"-1640"-15,0 0-24 0,0 0-160 16,0 0 184-16,161-14 280 31,-62 8 64-31,1 2 97 16,6 0-145-16,6 0-80 0,-20 4-96 15,10 0-56-15,-10 0 8 16,-15 0-72 0,2 8-528-16,-22 2-601 0,-18 2-1639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18:11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6721 8282 5977 0,'0'0'2536'16,"0"0"-1175"-16,0 0 95 15,0 0-96 1,0 0-472-16,0 0-552 16,0 0-183-16,-8 98-1 15,13-46-8-15,6 7-48 0,3 1-40 16,1-5-56-1,1 0 16 1,-3-11-16-16,0-6-56 0,-2-8 56 16,1-7 0-16,0-8 0 15,-5-5-144 1,3-5-217-16,4-5-111 0,-3 0 0 0,7-9 64 15,0-19 88-15,3-12-24 32,-5-11-64-32,-3-2-48 15,-2-3 40-15,-4 5 360 0,-2 6 56 16,-5 7 176-16,0 8 296 0,0 7 112 15,0 9-8-15,0 4-40 0,0 4-112 16,0 4-120 0,0 2-144-1,0 0-160-15,1 0-56 0,6 6-296 16,2 11 0-16,4 8 280 0,5 9 64 15,-5 5 8 1,5-2-232-16,0-3-24 0,-1-5-256 0,1-7-208 31,-3-8-248-31,1-9-25 16,-3-5-7-16,0 0 104 31,-2-7 272-31,0-14 40 0,2-4-224 0,-5-3 176 0,3 2 31 16,4 3-263-16,-4 10 344 0,-1 6 392 31,0 7 128-16,-2 0 0-15,-5 0 216 0,5 0 328 0,-3 0-32 16,1 2-112-16,2-2-88 16,1 0-55-16,-3 0 183 0,2-12 160 15,-5-1 240 1,-3-6 8-1,0 1-144-15,0-2 56 0,-6 2-199 16,-10 2-169-16,4 4-104 16,-2 8 96-16,-2 4 128 0,0 6-352 15,1 20-160-15,-1 10-80 16,3 8 80-16,3 2 88 15,7-1-72 1,3-7-8-16,0-8-8 16,0-6-56-16,13-9 0 0,5-4-280 15,4-7-144-15,3-4-192 16,4-6-441-16,3-18-535 0,2-8-921 15,13-13 321 1,-5 7 728-16</inkml:trace>
  <inkml:trace contextRef="#ctx0" brushRef="#br0" timeOffset="270">7543 8484 624 0,'0'0'1304'16,"0"0"-112"-16,0 0-192 15,0 0-271 1,0 0-161-16,50 14-128 16,-34-25 88-16,2-10 272 15,-5-5-224-15,-2 0-232 0,-5 2 8 16,-6 4 72-1,0 4 8-15,0 6 137 0,-12 2-201 0,-5 6-232 16,0 2-32-16,2 0-16 16,-1 6-88-16,3 10-232 31,2 4 64-31,1 2 104 0,7 0-8 15,3-2-8-15,0-3 8 16,0-6 0-16,1-3-457 0,12-6-423 16,15-2-408-16,-4-12-696 15,-5-6-1273 1</inkml:trace>
  <inkml:trace contextRef="#ctx0" brushRef="#br0" timeOffset="870">7496 8538 1432 0,'0'0'1328'0,"0"0"-152"31,0 0-79-31,0 0-273 16,0 0-168-16,0 0-184 15,0 0 24-15,0 0-160 16,61 60-208-16,-48-58-8 0,10 7-120 0,-1-3-1056 16,-4 2-1617-16</inkml:trace>
  <inkml:trace contextRef="#ctx0" brushRef="#br0" timeOffset="1259">7696 8073 384 0,'0'0'5457'0,"0"0"-4209"0,0 0-440 15,0 0 584 1,0 149-271 0,0-91-401-16,3 2-240 15,2-6-224-15,5-4-152 0,-2-7-96 16,2-11 0-16,-1-7-8 15,0-5-440-15,-1-5-768 16,1-5-1081 0,-2-6-3072-16</inkml:trace>
  <inkml:trace contextRef="#ctx0" brushRef="#br0" timeOffset="1638">7995 8235 6057 0,'0'0'3024'16,"0"0"-1607"-16,0 0-441 31,0 0-408-31,0 0-384 0,0 0-184 15,0 0-112-15,-126 119-144 16,118-101-72 0,-2-4 64-16,7-2 112 15,0-2 56-15,-4-4 96 16,6 0-8-16,1-1-8 0,0-5-88 0,0 2 56 15,0-2-16-15,0 0-16 16,0 0-40-16,11 0 112 0,4 0 8 16,6 0 88-16,4 0 8 15,3 0-96-15,3 0-24 16,17-5-1080-16,-8 1-1609 0,-6 4-3280 15</inkml:trace>
  <inkml:trace contextRef="#ctx0" brushRef="#br0" timeOffset="2319">8221 8051 2784 0,'0'0'2313'16,"0"0"-1737"-1,0 0 104-15,0 0 440 16,0 0-160-16,0 0-296 15,0 0-295-15,129 20-41 0,-113-10-96 16,-4 2 32-16,-6 2 80 16,-3 6 16-16,-3 5 120 0,0 3 56 31,-8 2-48-31,-9 4-208 15,-6-4-112 1,2-5-72-16,3-6 0 0,2-8 16 0,5-6 8 16,6-3-40-16,3-2 16 15,2 0-16-15,0 0-72 0,0 0-8 31,0 0-120-31,7 0-120 32,12-2 136-32,1-5 88 0,4 0 16 0,0 3-16 15,3 2-40 1,-6 2 0-16,4 0-48 0,-4 4 56 15,-7 7 48-15,1 6 0 0,-4 1 0 16,-8 2 64-16,-3 2 80 16,0 0 16-16,0 2 120 0,-13 2-24 15,-6 0-40-15,-4-2-216 16,1-3 0-16,-9-9-800 0,4-5-1152 15,2-7-4345-15</inkml:trace>
  <inkml:trace contextRef="#ctx0" brushRef="#br0" timeOffset="4192">6713 9432 4761 0,'0'0'2512'0,"0"0"-1808"0,0 0-344 0,0 0 32 15,35-32 216-15,-14 2-79 0,3-4-297 16,-4-2-136-16,-2 0-88 15,-2 3-8 1,-10 2 104-16,1 5-24 0,-7 6 24 16,0 6 32-16,0 4 112 15,0 6 248-15,0 4 192 16,0 0-120-1,0 0-240-15,0 0-328 16,0 12 0-16,0 13-208 16,0 9 112-16,0 11 88 0,0 10 8 15,0 3-8 1,0 2 0-16,0 2-40 0,6-4-136 0,-3-2-272 15,-1-6-160-15,-2-6-80 16,0-5-104-16,0-9 55 0,-2-7 193 16,-9-6 248-16,0-8 304 31,-1-2 8-31,0-5 280 15,2-2 384-15,7 0 1 0,-2 0 23 16,5 0-64-16,0 0-312 16,0-5-312-16,6-8-8 15,18-6 80 1,1-2 128-16,7-3-96 0,0-1 56 15,2 3-112-15,-3 3-56 32,-2 2-40-32,6 3-584 0,-9 4-1096 0,-6 4-2889 0</inkml:trace>
  <inkml:trace contextRef="#ctx0" brushRef="#br0" timeOffset="4530">7076 9365 4849 0,'0'0'4665'0,"0"0"-3081"16,0 0-760-16,0 0-568 15,0 0-248-15,0 0-8 16,-35 135 0-16,39-98-56 0,16-8-360 31,2-8-344-31,3-7-152 0,0-4 111 16,-2-6 185-16,-4-2 224 31,-4-2 152-31,-4 0 120 0,-4 0 112 15,-4 0 8-15,-3 2 248 16,0 0 688-16,0 5 233 16,-5 2-57-1,-13 3-1112-15,1 5-232 0,-9-2-880 0,6-2-1841 16,3-9-3152-16</inkml:trace>
  <inkml:trace contextRef="#ctx0" brushRef="#br0" timeOffset="4715">7229 9489 3808 0,'0'0'1833'0,"0"0"-49"16,0 0-424-1,0 0-423-15,0 0-393 16,118-66-368-16,-92 49-176 15,7-4-928-15,-6 1-377 16,-4 1-1607-16</inkml:trace>
  <inkml:trace contextRef="#ctx0" brushRef="#br0" timeOffset="4974">7283 9212 3200 0,'0'0'2353'15,"0"0"-1545"1,0 0-112-1,0 0 120-15,8 132-120 0,6-81-48 16,1 3-103-16,-2-3-65 31,1-4 96-31,-4-9-64 0,1-10-96 16,-4-8-144-16,-2-8-32 15,0-6-64-15,-1-6-104 16,-2 0-16-16,4 0-56 0,12-40-416 16,-2-4-848-16,4-2-3817 0</inkml:trace>
  <inkml:trace contextRef="#ctx0" brushRef="#br0" timeOffset="6051">6823 10283 6369 0,'0'0'2200'15,"0"0"-1031"1,0 0-417-16,0 0-384 15,0 0 32-15,-72 126-168 16,69-88-232-16,3-6 0 0,0-4-40 0,3-3-120 31,10-7-144-31,0-6-96 16,3-4 24-16,-4-7-16 0,1-1 112 31,0-3 47-31,3-20 49 0,-5-11 48 0,-3-6-272 16,3-3-160-16,-7 0 480 0,-4 7 88 31,0 6 240-16,0 12 352-15,0 10 209 0,0 6 543 0,0 2-368 16,0 0-424-16,0 0-456 16,1 10-96-16,6 8-160 0,7 2 152 15,-1 2 8 1,2 0-208-1,4-3-304-15,-1-8-616 0,1-5-833 16,-3-4-1159-16,-3-2-2073 0</inkml:trace>
  <inkml:trace contextRef="#ctx0" brushRef="#br0" timeOffset="6370">7036 10167 5633 0,'0'0'2872'16,"0"0"-1551"-16,0 0-609 0,0 0-264 15,0 0-96-15,-42 102-224 16,42-78-128-16,0-6-64 16,3-2-240-1,10-4-112-15,1-4 16 0,4-2 32 16,5-2 88-16,-1-2 112 15,-5-2 47 1,0 0 65-16,-1 0-48 16,-4 0 24-16,-7 0 8 15,-2 0 72-15,-3 2 48 0,0 3 633 16,0 2 247-1,0 3-88-15,-11 5-608 0,-6 0-232 0,-2 4-592 16,6-4-976-16,-1-7-1553 0</inkml:trace>
  <inkml:trace contextRef="#ctx0" brushRef="#br0" timeOffset="6703">7246 10082 7241 0,'0'0'2817'0,"0"0"-1145"16,0 0-200-16,0 0-760 16,0 0-407-16,-54 60-305 0,54-37-80 15,0-1-105-15,2-5-391 16,14 0-48-16,2-7 8 15,-2-3 160 1,3-2 152 0,-7-1 192-16,1 0 40 0,-2-2 48 0,-1 0-24 15,-6 2 40-15,0 0-88 0,-4 3 48 31,0 6 48-15,0 3 200-16,0 6 64 0,-18 2-264 0,2 4-736 16,-2-5-1241-16,10-10-2704 15</inkml:trace>
  <inkml:trace contextRef="#ctx0" brushRef="#br0" timeOffset="6885">7420 10185 2592 0,'0'0'2969'15,"0"0"-1665"-15,0 0-488 16,0 0 32-16,0 0-400 0,0 0-320 31,8 112-128-31,-3-86-416 16,1 0-672-16,-1-5-792 15,-3-10-1065-15</inkml:trace>
  <inkml:trace contextRef="#ctx0" brushRef="#br0" timeOffset="7069">7389 9916 5521 0,'0'0'2832'16,"0"0"-2216"-16,0 0-616 15,0 0-280-15,0 0-1600 16,0 0-3889-16</inkml:trace>
  <inkml:trace contextRef="#ctx0" brushRef="#br0" timeOffset="7588">7615 9968 3392 0,'0'0'2153'15,"0"0"-689"-15,0 0-112 16,0 0-247-16,-48 106-417 31,48-85-528-31,0-4-160 0,3-2-48 16,12-2-24-16,-1-4-144 15,2-5 8-15,1-4-24 16,-3 0-1-16,1-4 81 0,-2-16 80 31,-2-8 64-31,-5-6-88 0,-1-4 96 16,-5-1 0-1,0 9 88-15,0 6 241 0,0 10 247 0,-5 8 376 16,-1 6-32-16,1 0-48 0,5 14-544 15,0 12-328 1,0 10-144 0,5 8 72-16,13 4 32 0,1 3 32 15,4 1 16-15,-1 2-8 0,2 2 0 16,-1-2 16-16,-5-3 0 15,-2-6-16-15,-3-7-72 16,-7-8-72 0,-4-8-112-16,-2-7 40 15,0-5 216-15,-8-6 40 0,-15-4 48 16,-4 0-32-16,-1-8 144 31,1-13-64-31,8-1 120 0,4-3-32 0,9-3-224 0,6-6-80 16,0-9-56-16,11-5-160 31,26-26-632-16,2 12-1240-15,-10 7-1825 0</inkml:trace>
  <inkml:trace contextRef="#ctx0" brushRef="#br0" timeOffset="7950">7848 9924 3448 0,'0'0'3121'0,"0"0"-1321"15,0 0-663-15,0 0-433 16,0 0-480-1,0 0-88-15,0 0 72 16,15 124-136-16,-9-94-64 0,0-6 56 16,-2-7-56-16,-3-7 72 0,-1-8-8 15,0-2 80-15,0 0 184 0,0-6 32 31,0-15-368-31,0-9-464 32,0-8 48-32,0-1 8 0,7 2-56 0,1 5 296 0,2 8 168 15,-1 10 64-15,-1 6 40 0,0 8 24 16,2 0 32-16,1 0 168 31,1 16-88-31,4 4-32 16,0 6-80-16,-1 18-128 0,-4-7-952 15,-5-5-2073-15</inkml:trace>
  <inkml:trace contextRef="#ctx0" brushRef="#br0" timeOffset="8650">8043 9886 6705 0,'0'0'1304'0,"0"0"-1016"15,0 0 120 1,0 0 96-16,8 113-295 0,4-90-137 15,-6-5-72-15,2-6-8 16,-4-3-56-16,0-7-57 0,-4-2 121 16,0 0 169-1,0-13 71-15,0-8-240 16,0-6-88-16,0-5 8 15,0 0-16-15,0 2 7 32,12 4-39-32,-3 10 64 0,1 8-24 0,1 6-96 0,1 2 32 0,-3 6 152 31,3 16 56-31,-3 2 224 15,-1 4-128 1,-1-4-40-16,-2-6-96 0,-2-4-16 0,2-7-64 16,0-7-344-16,0 0-328 0,3-7-16 15,3-15 232-15,2-6-248 31,9-2-328-31,1 2 759 16,-4 4 337-16,4 6 0 0,0 2 377 16,-6 4-273-16,1 1 88 15,-3 6-16-15,-6-1-48 16,-2 0-64-16,-2 0 0 0,-4-3 0 15,-1 0 184 1,0-3 72-16,0-3-112 16,-8 4 24-16,-3 0 344 0,-2 7 80 15,2 4 88-15,-1 0-87 16,3 2-337-16,-3 17-136 0,3 5 0 15,7 2 48 1,2-1-96 0,0 4-88-16,3-7-40 15,10-2-8-15,2-6-8 0,-2-4 0 0,3-8-208 16,-3-2-104-16,0 0-232 15,0-10-129-15,-2-13-695 0,5-14-744 32,-8-1-281-32,0 6 121 15</inkml:trace>
  <inkml:trace contextRef="#ctx0" brushRef="#br0" timeOffset="8902">8479 9728 40 0,'0'0'1488'0,"0"0"560"15,0 0-103 1,0 0-721-16,0 0-752 0,0 17-240 0,0 5 112 31,5 5 120-31,2 1-136 16,-4-4-224-16,0-4-56 15,2-6-48-15,0-6-80 0,1-8-176 16,-4 0-400-16,8-6 112 16,-2-16 352-16,3-8-296 0,4-4-184 15,-4 2 376-15,2 3 160 31,-5 9 136-31,-2 8 184 0,2 10 8 16,-4 2 160-16,0 0 64 31,1 14 184-31,2 6-176 0,4 9-424 16,-4-7-264-16,-1-3-1928 0</inkml:trace>
  <inkml:trace contextRef="#ctx0" brushRef="#br0" timeOffset="9091">8660 9715 6105 0,'0'0'1112'0,"0"0"-696"0,0 0 232 15,0 0-200-15,0 0-144 16,123-87-304-16,-89 59-824 0,-8 3-1000 31,-8 7-2449-31</inkml:trace>
  <inkml:trace contextRef="#ctx0" brushRef="#br0" timeOffset="9349">8731 9487 3728 0,'0'0'1865'15,"0"0"-1169"-15,0 0 400 16,0 0-64-16,0 0-360 0,15 120-167 16,-2-90-81-16,1-1-128 15,-2-3 112 1,4-3-128-16,-3-3-144 0,-2-5-32 15,2-5-104-15,-3-6-80 16,-1-4-920-16,-5-10-1105 0,0-7-3648 31</inkml:trace>
  <inkml:trace contextRef="#ctx0" brushRef="#br0" timeOffset="26989">7320 10989 4032 0,'0'0'2817'15,"0"0"-1585"-15,-3 0-336 16,3 0 225-16,0 0-41 0,0 0-392 15,0 0-320 1,0 0-160-16,0 0-112 0,0 0-24 16,0 0-72-1,19 0-184-15,18-2 184 0,21-12 32 16,38-13 144-1,34-14-96-15,-2-1 40 0,-12 3-112 0,-14 3 0 16,-20 13-8-16,10-5 16 16,4-1 40-16,-12 5-40 15,-15 4-16-15,-16 6 48 16,-14 3-48-16,-10 4 8 15,-9 3-8-15,-7 0 0 16,-4 2-144-16,-4-6-808 0,-3-1-1793 31,-2 4-5200-31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45:15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9771 9336 3304 0,'0'0'1641'0,"0"0"-1081"15,0 0-248-15,0 0 96 16,-37 0 248-16,32 0 272 15,5 0-168-15,0 0-136 0,0 0-111 16,0 0-81-16,0 0-40 31,0 0-48-31,0 0-120 0,0 0-64 0,0 0-80 16,0 0-64-16,0 0-8 15,0 0 0-15,0 0 0 0,0 0-8 16,0 0 0-16,0 0-16 16,7 0 8-16,7 0 8 15,4 6 0-15,2 1 0 16,7-1 8-16,4 0 72 15,9-1-64 1,2 1 40-16,5-2 16 0,5 1 16 0,1-1 8 31,-1-2-24-31,-2 0 16 16,1 0-72-16,1-2 112 15,0 0 24-15,-2 0-40 16,3 0-8-16,5 0 0 16,-1 0 48-16,1 0-48 0,2 0-8 0,3-6-16 15,-2 0-8-15,3-3 8 16,4 2-8-16,-3 1-64 0,-4-2 56 31,2 1-56-31,-5 3-8 16,-3 2 0-16,3 2 0 0,-9 0 0 15,3 0 0-15,1 0 8 16,0 0 0-16,5 0-8 31,4 0 0-31,2 0 0 0,1-4 0 16,-1 3 0-16,-2-1 0 15,2 2 8-15,-5 0 0 0,-1 0-8 0,1 0-8 31,0 2 8-31,0 5 0 0,4-1 0 16,2-1 8 0,3-1-8-16,-2-2 0 0,2-2 0 31,-2 0 0-31,-5 0 16 0,2 0-8 0,-1 0-8 0,-4 0 8 0,-2-2-8 15,-1-2 8-15,2-3-8 32,-4 1 8-17,-9 2-8-15,3 1 0 16,-1 1-8-16,-7 2 0 15,3 0 0-15,-3 0-72 16,-2 0 72 0,2 0-40-16,-2 0 48 0,3 0-8 0,-3 0-8 15,2-2 16-15,-3 0 0 0,-1 0-8 16,-2-2 16-16,0 1-16 15,3 3 16 1,4-2-16-16,-4 2 8 0,6-2 0 0,3 0 0 16,0 0 0-16,2-2 0 15,3 0 0-15,2 1 0 0,0 1 8 31,-2-2-16-31,5 2 16 16,-5-3-16-16,3 3 16 16,-1 0-16-16,-1-2 16 0,3 2-8 15,0 0 0-15,1 2 0 16,0 0 0-1,3 0 0-15,4 0-8 0,-4 0 8 16,5 0 0 0,3 0 0-1,2 0 0 1,1 2 0-16,-1 0 0 0,2-2 0 0,-1 2 0 0,-6-2 0 15,0 0 0-15,-2 0 0 16,1 0 0-16,2 0 0 0,-2 0 0 31,-1 0 0-31,4 0 0 0,-2 0 0 0,1 0 0 16,-1 2 0-16,2-2 0 0,1 2 0 15,-5 0 0-15,-1 0 0 16,-3 1 0 0,1 1 0-16,0 0 0 15,-1-1 0-15,-3 1 0 16,0 2 0-16,2-2 0 0,2 1 0 15,1-1 0-15,-3 0 0 16,1-2 8-16,-3 0-8 0,0 1 0 31,-1 1 0-31,-4 0 0 31,-6 0-8-31,2 1 8 16,-1 1 0-16,0-2 0 0,-2 2 0 16,1-3 0-16,2 1 0 15,-3 3-8 16,5-3 8-31,-2-2 0 0,-1 2 0 0,4-2 0 0,-4 0 8 16,0 0-8-16,2-2 0 16,0 2 0-16,-4-1 8 0,3 1-8 15,-3 0 0 1,0-2 0-16,0 2-8 0,1-2 8 0,-2 0 0 0,-2 0 0 15,-1 0 0-15,1 0 0 16,-5 0 0-16,2 0 0 16,-3 0 0-1,1 0 0-15,0 0 0 0,-1 0-8 16,1 0 8-16,-4 0-8 15,4 0 8-15,0 0 0 16,-2 0 8-16,4 0-8 31,-1 0-8-31,-2 0 8 0,-1-2 0 16,0-2 0-16,-1-1 0 15,-2 1 0-15,-1 0-8 0,-3-2-40 16,4 1-32 0,-1-1 72-16,1 1-88 0,2-1 48 15,-1 0 0-15,3 1 48 0,-3-1-16 16,1 2 0-16,-4 0-56 15,-2 1 64 1,-3-1 0-16,-1 2 0 16,0 0 8-16,-3 0 0 15,1 0-8-15,-4-1 8 0,1 1 0 16,0 0 0-1,0-2 0-15,5 2 0 0,-4-2 8 16,5-1-8 0,-4 1 0-16,3 0-8 0,-2-1 8 15,-3-1 0-15,-1 2 0 16,-4 0 0-16,1-1 8 0,-1-1 0 15,0-3 8-15,4-1 32 16,-1-1-48-16,2-2 0 16,4-1 8-16,-4 0-8 15,-2 0 0-15,4-2 0 16,-2 2-8-16,-3 0 8 15,2 0-8-15,-4-3 8 16,-3 0 8-16,-1-5 0 16,1-1 0-1,-5-2 64-15,-1-5-64 0,-2 0 0 16,0-5 0-16,0-3 8 15,0 0-8-15,-10-4 48 16,-6-2-48 0,0 2 0-16,-1 2 0 0,-2 5-8 0,1 8 48 31,-1 5 8-31,-2 3 8 0,2 8 0 15,-4-2 8 1,0 5-72-16,1 0 0 0,-6-1 0 16,-1-2-8-16,-3 1 8 0,0-1-8 15,-1 0 8-15,3-1 0 16,1 0 0-1,-2 2 0-15,-1 0-8 0,1 3 8 16,-5 0-8-16,1 1-80 16,-1 0 72-16,-4 2 8 15,0-2 0-15,-2 0 8 16,0 0 0-16,-5 0 0 0,3 2 0 15,-6 2 8 1,0 0-8-16,2 2 80 16,-4 0-32-16,3 0-40 15,4 0 88-15,3 0-88 16,5 0 96-16,2 0-48 0,2 0-8 0,3 0-40 31,0 0 0-31,3 2 16 16,0-2-24-16,1 2 0 15,-2 0 8-15,2 0-8 0,-3-2 0 16,0 2 0-16,3 0 8 0,-4 0-8 15,-1 0 0-15,0 0 0 32,-6 0 0-32,2-2 8 15,-4 3 0-15,0-3-8 0,-4 0 0 16,-1 0 0-16,-3 0 0 15,-4 0 0 1,-3 1 0-16,-4 1-8 0,0 0 0 0,-2 2 0 16,-3 2 0-16,3 2 8 15,-6 1 0 1,3-2-24-1,-3-1 24-15,-3 2 0 0,-6-2 0 0,3 1 16 16,-6-2 0-16,-1 1-8 16,0 0-8-1,0 0 0-15,1 1 16 16,1-2-8-16,-2 3 0 0,3 0 0 15,0-1 0-15,-3 1-8 0,1-1 0 16,2-1 0-16,0-2 0 16,2 1-8-16,3-1 8 15,0-2 8 1,5-2 0-16,-2 2 0 15,8-2-8-15,-6 0 0 16,3 0 0-16,0 0 0 0,-2 0 0 16,1 0 0-16,2 0 0 15,1 0 0-15,4 0-8 0,1-2 0 31,4-4 0-31,2-1 0 16,2 1 8 0,-1-1 0-16,3-1 0 0,2 1-8 0,-1-1 0 15,-1 2 0-15,4 1-8 0,0 1 8 16,0-3 0-16,4 1-8 31,-4 0 8-31,0 0 8 16,-5 2 0-16,5-1 0 0,-3 0-8 15,-2 1 0-15,0 0 0 0,-1 0-88 16,2 0 96-16,-4-2-16 15,5 3 16-15,-5 0 0 0,-2-1-8 16,2 0 8 0,3 2 0-1,-7-2 0-15,0 0 0 16,-2 2 0-16,-4-2 0 0,-3 0 8 15,3 3-8-15,-3-6 0 0,7 3 0 0,-2-2 0 32,1 0 0-32,4 0 16 15,0-2-16-15,-1 2 0 16,1-2 0-16,0 0 8 0,1 1-8 15,-1 2 0-15,-1 1 0 16,1 4-8-16,-3 0-48 0,2 0 48 31,3 0 8-31,-1 0-8 16,5 0 0-16,-6 0 0 0,4 2 8 15,-2 2 8-15,-3-2-8 16,6 1 0 0,-2 0 0-16,1 1 0 0,6-2 8 0,-2 2-8 15,-1 0 0-15,4 2 8 31,0 0-8-31,0 0 0 16,-1-2 0-16,4 2 0 0,-1-2 0 16,4 0 0-16,1 0 8 0,2-2-8 15,4-2 0-15,3 2 8 16,4-2 8-1,-2 0-8-15,3 0-8 16,1 0 0-16,4 3 0 0,-3-2 0 16,1 3-16-16,-3 0 8 15,3 0-56-15,0 0 56 0,1 2-72 16,-1 0 80-1,0-1-8-15,4-2 8 16,-3 1 0-16,1 0 0 16,2 0 0-16,-2 0 0 0,-1 2 0 15,-2 1-8-15,1-4 0 16,2 3 0-16,-6 0 0 0,2-2 8 31,1 2 0-31,-4-1 8 16,1-1 8-1,-6-1-8-15,2 3-8 0,-1 2-8 0,-4 3 8 16,0-2-48-16,1 1 40 0,-1 3-48 15,4-4 40-15,-6-1 8 16,4 1 8 0,-1-1 0-1,0-2 8-15,0-3 0 0,-1 1 0 16,0 0-8-16,1 1 8 15,1 1-8-15,0-2 0 16,3 2 8-16,2-3-8 0,1 1 56 31,-1 0-48-31,3-2-8 0,-5-2 8 16,-2 3-8-16,4-3 8 0,-3 0 0 15,1 0-8-15,0 0 8 16,-1 0 8-16,1 0-16 16,-2 0 0-16,-4 0 0 15,1 0 8 1,-4 0-8-16,-4 0 0 0,0 2 0 15,-4 0 0-15,-4 0-8 0,3 2 0 16,-1 2-40-16,8-2 48 16,5-1 8-16,7-1 0 31,6-2-8-31,3 2 0 0,3-2 8 15,0 0 0-15,3 0 0 16,2 0 0-16,-1 0-8 0,2 0 8 16,1 0 0-1,2 0-8-15,1 0 0 0,0 0 0 0,1 0 0 31,2 0 0-31,-3 0 0 16,3 0 0-16,0 0-8 0,-6 0 0 16,2 3-56-16,-4-1 56 15,2 2-64-15,-5 0 64 16,4 2-40-16,-4 0-8 0,3-3 48 15,1 4 8 1,2-3-8 0,1 0-40-16,2 0-32 0,-1 2 16 15,1 1-16-15,2 6 16 0,0-1 16 16,0 4 32-16,0-2-32 15,0 2 48-15,0-2-24 16,0-1-24 0,0-2 40-16,0-1-80 15,0 3 16-15,0-2 56 0,0 1-48 16,0 2 48-16,0 0 16 0,0 1-8 15,0 0-8-15,0 0 8 16,0 0 0 0,2 4 0-16,3-4-48 15,1 2 48 1,4-4-48-16,-2 2-40 0,3-5 40 0,0 2 48 15,-4-2-56-15,3-2 56 16,1 1 8-16,-3 0 0 0,2-1 0 31,1 0 0-31,-3-2 0 16,2 2 0-16,1-2 0 0,-1 0-8 15,4 0 8-15,-1 1 0 16,3-2-8-16,2 3 8 16,-3 0-16-16,1-2 16 0,0 2-8 31,-2 0 8-31,-2-2 0 31,-3 2 0-31,1-1 0 0,-5-2 0 16,5 1 0-16,-2 0 0 15,0 0-8-15,0 1 8 0,3-3-8 16,4-1 8-16,-6 3 0 0,3-4 0 15,-3 2 8-15,-1 0-8 16,4-2-8-16,-7 3 0 0,1-1 8 16,1 0-8-16,-1-1 8 15,4 3 8-15,-2 0-8 16,-3-2 0-16,1 1 8 15,-6-1-8-15,5-4 8 16,-5 2-8-16,0-2 0 16,0 0 16-16,0 0 48 0,0 0 16 15,0 0 48-15,0 0 64 16,0 0-80-16,0 0-32 15,0 0-64-15,0 0-8 0,0 0 0 32,0 0-8-17,0 0-472-15,0 2-888 0,-10 0-4537 0</inkml:trace>
  <inkml:trace contextRef="#ctx0" brushRef="#br0" timeOffset="6298">15847 9468 1032 0,'0'0'3184'16,"0"0"-2207"0,0 0-481-16,0 0 152 0,0 0 536 15,0 0-8 1,0 0-423-16,0 0-153 15,0 0 32 1,0 0-144-16,0 0-200 0,0 0-160 0,0 0-48 16,0 0-80-16,0 0 8 15,0 0 0-15,0 0 0 0,0 0 0 16,0 0 8-16,0 0-16 31,0 0-104-31,0 0-632 0,0 0-1465 16,-12-2-5112-16</inkml:trace>
  <inkml:trace contextRef="#ctx0" brushRef="#br0" timeOffset="7317">14125 9525 5049 0,'0'0'2216'0,"0"0"-896"15,0 0-55-15,0 0 311 16,0 0 40-16,0 0-351 16,-9 4-369-16,5-4-152 15,4 2-232 1,0-2-264-16,0 0-176 0,0 2-72 15,0-2-56-15,0 0-528 16,0 0-744-16,13 4-777 16,10 0-2336-16,1 0 128 0</inkml:trace>
  <inkml:trace contextRef="#ctx0" brushRef="#br0" timeOffset="8295">15855 9479 5041 0,'0'0'928'0,"0"0"-272"16,0 0-160-16,0 0 488 0,0 0 112 15,0 0-583 1,0 0-409-16,-5 44-104 16,5-38 8-16,0 2 0 15,0-4 0-15,3 2 0 0,-1-4 40 16,1 2 8-16,0 2-48 15,2 1 40 1,2 0-40 0,1 3 80-16,0 1 16 0,-2-2-24 15,1 1-32-15,-2-4-32 0,-4-4 64 16,2 3-16-16,-3-5 8 15,2 0 80-15,-2 0 80 16,0 0 136-16,0 0-40 0,0 0-104 31,0 0-200-31,0 0-24 16,0-9-504-16,0-3-920 15,-6-4-5058-15</inkml:trace>
  <inkml:trace contextRef="#ctx0" brushRef="#br0" timeOffset="9410">14082 9447 1032 0,'0'0'2352'16,"0"0"-1023"-16,0 0-129 0,0 0 32 15,0 0 64 1,0 0-343-16,0 0-441 15,0 0-200-15,0 0-176 16,0 0-136-16,1 6-24 0,6 9 24 16,2 4 104-1,0 1-48-15,0-2 24 0,-2-2-24 0,-1-4 40 16,1-1-88-16,-3-4 80 31,-2-1-80-15,1-2 8-16,-1 2-16 0,3 1 16 0,-4-3-8 15,3-1 40-15,-4-1-40 0,0 0 8 16,1-2-16-16,-1 2-296 15,2 0-816-15,1 0-1873 16,-1 0-3272-16</inkml:trace>
  <inkml:trace contextRef="#ctx0" brushRef="#br0" timeOffset="10357">15844 9503 3992 0,'0'0'1353'0,"0"0"-1057"31,0 0-296-31,0 0-48 0,0 0 48 15,0 0 8-15,0 0-8 16,22 42 16-16,-17-34 64 0,-2 0-72 16,0-3 120-16,1-2 24 0,-3 1 48 15,-1-2-8 1,2 2 8-16,-2-2-88 15,0 0-104-15,2 0 16 16,-2 0-24-16,0 0-272 16,0 0-1152-16,0-2-2777 0</inkml:trace>
  <inkml:trace contextRef="#ctx0" brushRef="#br0" timeOffset="12921">5164 10339 1008 0,'0'0'664'0,"0"0"-440"0,0 0 40 15,0 0 736 1,0 0 432-16,0 0-319 0,0 0-385 0,0 0-120 31,3 0-192-31,2 0-136 16,3 0-176-1,10 0 80-15,9 0 328 0,9 0-40 0,11 2-160 16,12 2-135-16,8 2-65 0,12-4 160 16,10-2 96-16,9 0-8 31,22 0-120-31,20-10-16 0,25-8 64 15,6 0-56-15,-32 4-80 16,-32 8-8-16,-36 2 16 0,-8 4-24 16,12 0 16-16,13 0 16 31,9 0-40-31,1 0-72 15,2 0-8-15,-5 0-48 0,4 0 16 16,1 0-8-16,-5 0 48 16,4-2-48-16,-2 2 88 0,-5 0 16 15,-2 0-16-15,-6 0-32 16,-3 0-16-1,-3 8 48-15,2 4-96 16,-1-2 88-16,2 2-88 0,2 1 16 16,-1-4-8-16,-1 1 0 15,1 3 8-15,-1-4 0 0,-2 3-8 16,-2 1 56-16,-4-2-64 15,0 2-8 1,-5-2 8-16,3 1 0 16,-4 1 0-16,1-4 0 0,-1-3 8 15,-3 0-8-15,-6-1 0 16,-4-1 0-1,-4-2 0-15,-8 0 0 0,-5 0 0 0,-10 0 0 32,-7 0 8-32,-4-2-8 0,-10 2 0 15,-1-2 0-15,-5 0 56 16,0 0 40-16,0 0-96 0,0 0-48 15,-16-2-1024-15,-8-8-4065 0</inkml:trace>
  <inkml:trace contextRef="#ctx0" brushRef="#br0" timeOffset="19921">10246 8903 4825 0,'0'0'1040'0,"0"0"-696"16,0 0-56-16,0 0 152 15,0 0 440-15,-111 28 80 0,80-26-71 31,-6-2-353-31,-7 0-200 16,-6 0 80 0,-11 0 72-16,-5 0-200 0,-7-9-144 0,-8-6 8 15,-1-2-64-15,-5-2-32 16,0-1-48-16,3 0 40 0,3-4-40 31,8 0 64-31,5-2-64 31,10-3 0-31,0 0 48 0,5-6-56 0,6 1 0 16,3-2 0-16,4-1 56 15,3-3-48-15,3 1 40 16,6-1 40-16,-1-2-80 0,8-2-8 16,7-2 0-16,-1-3-72 15,4 2 64-15,6-2 8 0,0-1-8 31,4 2-64-31,1-2 72 0,0-2-56 0,0 2 48 16,0 1-8-16,0 6 16 0,0 3-8 16,0 3 8-1,0 1 0 1,1 2 0-16,4-4 0 0,0 0 0 0,3-3-8 15,5 2-48-15,6-1 40 16,1-3-40-16,4 3 48 0,3 2 0 31,-2 4 0-31,-1 2-8 16,3 4 0-16,-1 2 8 15,5 0 0-15,3 0-40 0,17-3 32 16,27-7-40-16,33-7 48 16,31-10 8-16,-3 6 0 0,-21 10-8 31,-31 14 16-31,-3 10-8 15,2 3 80-15,16 1 48 16,8 2 48 0,-12 5-96-16,26 0 0 0,23 2 16 15,23-2 40-15,9-4 24 16,-4-2-8-16,-15-2-24 15,-17-4-56-15,-2 4-16 16,-6 0-40-16,-5 6-16 0,-22 2 0 0,-27 2 8 16,-17 0-8-16,-7 0 8 15,14 2 40-15,11 6 56 16,13 0-32-1,4 2 32-15,-2-2-48 0,0-2-8 16,4-5-40-16,0-1 72 16,5 0-32-16,-3 0-40 0,-4-3-8 15,-4-1 8 1,-1 2-8-16,-2 2-8 0,-2 0 8 15,2 0 64-15,4 6 41 0,-3 4-41 32,6-2-16-17,1-2 40-15,2-2-80 0,4-2 16 0,-1-2 24 16,0 0-40-16,0 0 40 15,-5 2-48-15,-1 0 0 0,-1 6-8 16,-1 0 8 0,0 6-8-1,0 2 8-15,-5 5-8 0,-1-2 0 16,-1 3 8-16,-6 1 0 15,-2-4 0-15,-6 0 0 16,0-4 48-16,-5 2-40 0,-1-4 8 31,-4 2-8-31,0 0-8 0,-5 4 8 16,-1 1-8-16,-2 2 0 0,4-2-8 31,-4 0 8-31,-2-2 0 0,-4-4 8 0,-8-2 0 16,-6 0-8-16,-7-2 0 15,-7 0-8 1,-1 3 0-16,0 4 8 15,-1 4 8-15,-2 7 0 0,-1 6 56 16,-1 5 0-16,-7 8-16 0,-3 3 16 16,-8 4 0-16,0 2 8 15,-10 1 8 1,-17 1 32-16,-9-1 40 15,-6 3 32-15,-11 3-40 16,-2-3-16-16,-8 2-32 0,0-2-8 16,-3-2-80-1,3 1 0-15,-2-5 8 0,6-6 40 0,1-4 24 16,4-8 8-16,-4-4 152 31,-3-6-64-31,-9 3-72 16,-12-1-32-16,-26 4-64 0,1-2 0 15,-4 0 0-15,-4-4 0 16,23-4-8-16,-13 0 56 0,11-4-48 31,1-4 0-15,4-4 0-16,-5-6-8 0,1-2 0 15,-24-2-8-15,14 0-8 0,-7 0-88 16,-1 0-120-16,22 0 0 0,-8 0 160 15,13 0-16 1,6 0 80-16,9 0 0 16,-7 0-8-16,0 10 8 15,-1 2-16-15,-4 4 16 16,-1 2 0-16,-1-4 0 0,-1 0 8 15,-1-3 0-15,2-6 0 16,-1-1 40-16,2-4-40 0,4 0-8 16,3 0 8-1,0 0-8 1,7 0-8-16,-3 0 8 0,5 2 0 15,-3 4-8-15,1 5 0 0,-2 0 0 16,3 1 0-16,0 1 0 0,1-2 0 31,2-3 8-31,1 1 0 16,3-5 8-16,3 0 40 15,-1-2-48-15,10-2 16 0,-6 0 0 16,4 0-8-16,0 0-8 16,0 0 8-1,0 0 0-15,-3-4 0 16,-2-2-8-16,0-3 0 15,-6 1 16-15,-5-1-16 16,1 0 0-16,-3 3 0 16,-5 0 0-16,1 4-8 0,-1 0-48 15,0 2 40-15,-2 0 16 0,8 0 16 16,3 0-16-1,7 0 0 1,10 0 16-16,5-3-8 0,12 1 0 16,7-2 40-16,0 0-48 0,9 1 8 15,4 1-8-15,4 0 0 16,1 0-8-16,3 2 8 15,2 0-16-15,0 0 16 16,0 0-8-16,0 0 0 16,0 0 8-16,0 0-8 15,0 0 8-15,0 0 8 0,0 0-8 16,0 0 8-16,0 0 0 15,0 0 8 1,0 0-16-16,0 0 0 16,0 0-104-16,0-2-352 15,0 2-480 1,0 0-321-16,18 0-639 0,18 15-144 0,1 6-977 15,-10 3-1480-15</inkml:trace>
  <inkml:trace contextRef="#ctx0" brushRef="#br0" timeOffset="39169">16536 5202 9578 0,'0'-2'2784'0,"0"2"-1184"15,0 0 577-15,0 0-681 0,0 6-1360 16,0 26-136-16,0 36 0 15,0 42 72-15,0 3 400 0,0-3 33 16,0-14-129-16,0-23-208 16,0 6-120-16,5 4-48 15,8-13-328-15,2-12-753 0,-2-11-703 31,1-18-529-31,-3-13-863 16,-7-14-2753 0</inkml:trace>
  <inkml:trace contextRef="#ctx0" brushRef="#br0" timeOffset="39479">16473 5392 5297 0,'0'0'2936'15,"0"0"-1559"-15,0 0 111 0,0 0-248 16,0 0-680-16,0 0-416 16,0 0 272-16,0 0 136 0,0 0-311 15,143-72-169 1,-106 56 0-16,1 4-72 0,-5-1-352 0,1 6-553 15,-9 5-735-15,-2 2-1505 16,-12 0-2288-16</inkml:trace>
  <inkml:trace contextRef="#ctx0" brushRef="#br0" timeOffset="39699">16525 5749 5721 0,'0'0'2960'0,"0"0"-1487"16,0 0 327-1,0 0-320-15,0 0-912 16,0 0-552-16,0 0 113 0,0 0 175 16,139-72-200-16,-87 40-104 0,15-12-1065 15,-10 10-1047-15,-15 8-3937 16</inkml:trace>
  <inkml:trace contextRef="#ctx0" brushRef="#br0" timeOffset="40359">16735 5874 5513 0,'0'0'2856'31,"0"0"-1551"-31,0 0 247 0,0 0-152 0,0 0-728 16,0 0-552-16,0 0-120 15,0 0-144-15,-2 0 40 0,2 4-80 16,0 11-48-16,0 11 232 15,2 15 80 1,-2 9 184 0,0 8-64-16,0 2-120 0,0-6 48 0,0-8-80 15,0-12-48-15,0-10-72 16,0-9 64-16,0-9-152 0,2-6 64 15,2 0 8 1,8 0 24 15,-1-11 64-31,5-14 224 0,5-7-8 31,3-9-144-31,-1-3-72 0,-2 0-8 0,0 0-56 0,-6 4-40 16,-4 1-32-16,-3 9 88 16,0 7 40-16,-6 8 8 15,-2 8 40-15,0 5 152 16,0 2-40-16,0 0-152 0,0 0-136 15,0 7-24-15,0 14 120 0,1 5 40 32,4 8 320-32,2 0-128 15,2 0-64-15,1-6-120 31,1-4 0-31,1-8-8 0,-1-5-144 16,2-7-720-16,6-4-776 0,-4-9-1105 16,-2-7-2480-16</inkml:trace>
  <inkml:trace contextRef="#ctx0" brushRef="#br0" timeOffset="40693">17098 5927 1744 0,'0'0'5465'0,"0"0"-3409"0,0 0-759 16,0 0-369-16,0 0-288 0,-17 90 48 15,10-43-176 1,2-1-240-16,4-4-144 0,1-6-72 0,0-11-56 16,0-12 0-16,0-5-8 15,0-5 8-15,0-3 128 0,0 0 97 47,0-11 47-47,0-13-136 16,9-8-136-16,6-10-176 0,8 0-80 15,-2 0-1-15,1 8 81 16,1 11 72-16,-10 12-8 0,-2 9-56 15,0 2-16-15,-1 6 80 16,-2 12 104-16,3 3-16 16,2 0-200-16,3-5-696 0,5-6-768 15,12-10-729 1,-4-12-111-16,1-10-433 0</inkml:trace>
  <inkml:trace contextRef="#ctx0" brushRef="#br0" timeOffset="40919">17455 5827 1768 0,'0'0'3321'0,"0"0"-521"0,0 0-239 0,0 0-521 16,0 0-512-16,0 0-791 15,0 0-601-15,0 0-128 16,0 0 64-16,-98 133 160 0,88-91-224 16,8-4 0-1,2-4 56-15,0-8-64 16,0-4-48-16,5-8-8 0,8-5-216 31,5-7-512-31,6-2 23 16,5-11-167-16,17-31-712 15,-9 2-1625-15,-5 1-3256 0</inkml:trace>
  <inkml:trace contextRef="#ctx0" brushRef="#br0" timeOffset="41638">17415 5930 4849 0,'0'0'5033'0,"0"0"-3817"0,0 0-840 0,0 0 216 15,0 0-440-15,0 0 344 16,98 0 40-16,-52-13-152 15,4-2-104-15,-3-4-103 0,-7-1-177 32,-5 1-177-32,-9-4-455 15,-5 1-520-15,-6 1-392 0,-12-2-377 16,-3 1-359-16,0 0-281 15,-6 2 265 1,-9 4 864-16,2 4 1432 16,0 8 992-16,2 4 736 15,1 0 217-15,2 4-497 0,2 18-288 16,-1 12 56-16,-2 10 17 15,2 10-137-15,-3 5-440 16,4-1-272-16,1-5-48 0,5-6-192 31,0-13-96-31,0-12-48 16,0-10-128-16,0-12-680 0,15 0-536 15,4-22 624-15,5-16-321 16,5-4-519-16,-1-1 384 0,-4 7 736 16,-6 10 440-16,-7 11 704 0,-3 11 544 31,-8 4 224-31,0 0-711 15,0 11-145-15,0 10 752 0,0 3-448 16,0 4-384-16,0-3-352 16,0 2-184-16,0-9-72 15,0-6-904-15,0-7-1264 16,0-5-1897-16</inkml:trace>
  <inkml:trace contextRef="#ctx0" brushRef="#br0" timeOffset="43598">17907 5765 4304 0,'0'0'1457'0,"0"0"-889"0,0 0 784 15,0 0-112-15,0 149-247 16,0-101-249-16,0-8-504 31,440-151-11138 640,-448 100 10898-671,6 1 0 31,-3 1 0-31,5 1 0 16,0 1 0-16,0-1 0 0,0 1 0 15,0 1 0-15,0 2 0 16,5 0 0-16,0 2 0 15,3 0 0-15,8 1 0 0,-9-1 0 32,5-2 0-32,22-9 0 249,-29 5 0-249,2 1 0 16,-7 14 0 93,-7-7 0-93,2 0 0-16,1 0 0 0,0 0 0 15,1 0 0-15,-5 0 0 0,0 2 0 16,0 4 0-16,1 0 0 15,-2 3 0-15,2-5 0 16,1 3 0-16,-1-5 0 0,6 0 0 16,-4 0 0-1,0-2 0 1,3 0 0-1,-6 0 0-15,5 0 0 0,-3 0 0 16,-4 0 0 0,2 0 0-16,-2 2 0 15,2 4 0-15,0-1 0 16,-3 1 0-16,1-1 0 15,0 1 0-15,2 2 0 16,-3-1 0-16,1-3 0 0,2 0 0 0,3-1 0 16,1-1 0-16,2 0 0 0,2-2 0 31,0 0 0-31,0 0 0 31,0 0 0-31,0 0 0 16,0 0 0-16,3 0 0 0,0-2 0 15,-1 0 0-15,1 1 0 31,-3 1 0-31,3 0 0 0,-3 0 0 16,4 0 0-16,-1 0 0 16,2 0 0-1,-5 0 0-15,3 0 40 0,-3 0 1480 0,0 0-520 16,0 0 352-16,0 0 409 47,0 0 279-47,0 0 233 0,0 0-113 0,0 0 113 15,0 0 47-15,0 0-127 16,0 0-273-16,0 0-240 15,0 0-319 1,0 0-225-16,0 0-304 0,0 0-368 0,0 0-248 16,0 0-152-16,0 0-64 0,-8 3-1416 0,1 9-2929 15,-1-1-2521-15</inkml:trace>
  <inkml:trace contextRef="#ctx0" brushRef="#br0" timeOffset="44670">18310 5844 1592 0,'0'0'2048'16,"0"0"-1184"-16,0 0-55 15,0 0 215-15,0 0 32 16,0 0-64-1,0 0-104-15,0 0-119 0,6 103-361 0,-6-70 8 16,0-3-152-16,0-2-88 31,-6-2-128-31,2-6-40 0,3-6 72 31,-2-6-72-31,1-4 112 0,2-4 16 0,-3 0 40 0,3 0 8 16,0-8-184-16,0-10-192 16,0-8-184-16,3-6-32 31,13-5-120-31,3 3 88 0,1 4 160 15,-2 7 224-15,-2 4 56 16,-3 6 104-16,-2 4 24 0,-3 5 8 16,3 0 32-1,1 4-32-15,1 0 16 0,1 0 56 47,1 0-24-47,2 0 40 0,-5 4-48 16,-1 7-88-16,-1 4 8 0,-4 4-96 15,-6 11-120-15,0-2-1176 0,0-5-3081 16</inkml:trace>
  <inkml:trace contextRef="#ctx0" brushRef="#br0" timeOffset="45201">18788 5808 4809 0,'0'0'2256'0,"0"0"-184"16,0 0-383-1,0 0-617-15,0 0-416 16,-134 51-184-16,103-21-320 0,8 0-120 15,12-2-32-15,11-5-176 16,0-4 24-16,8-2-56 16,13-6-176-16,5-2 32 0,0-1 96 0,0-6 88 15,-1 2 40 1,-8-4 24-16,-3 2 56 15,-6-2 40-15,-8 2 8 16,0 1 56-16,-1 4 48 16,-41 11-104-16,4-2-968 0,-4 0-1937 15</inkml:trace>
  <inkml:trace contextRef="#ctx0" brushRef="#br0" timeOffset="46281">16410 5987 3448 0,'0'0'1305'16,"0"0"-129"-1,0 0 272-15,0 0-168 0,0 0-407 0,-113 0-193 32,75 0-88-32,-8 0-48 0,-12 2 112 15,-10 5-168-15,-11 3-272 16,-27 6-72-16,-33 6 0 15,-29 8-144-15,-16 2-152 0,0-2-64 16,9-4 72-16,20-2-88 31,5-1-208-31,8-4 104 0,8 0 232 16,5-6 88-16,20-2 8 15,19-1-64-15,22-3-104 16,4 4-96-16,-7 5 96 0,-5 4 56 0,-5 3 8 31,16 2-552-31,12-1 424 16,14-4 160-16,18-6 72 0,7-6 8 15,14-7-153-15,0-1-391 16,0 0-336-16,14 0-936 16,7 0-345-16,2 0-487 0</inkml:trace>
  <inkml:trace contextRef="#ctx0" brushRef="#br0" timeOffset="46635">13888 6170 3488 0,'0'0'1649'0,"0"0"-977"15,0 0-440-15,0 0 208 16,-145 109 288-16,115-73 64 16,0-2-224-16,6-4-232 0,3-6-8 15,6-9-7-15,4-2 63 16,4-7-48-16,4-2-80 0,3-4-80 15,0 0 56-15,0 0 0 16,0 0-232-16,0 2-40 16,0 5-224-1,21 6-296-15,8 5 136 0,28 14-689 16,-6-6-823-16,-1-2-905 15</inkml:trace>
  <inkml:trace contextRef="#ctx0" brushRef="#br0" timeOffset="47860">17846 4411 5193 0,'0'0'2960'0,"0"0"-1872"16,0 0-647-16,0 0 207 15,0 0-328-15,0 0-8 0,0 0-40 16,0 0-144-16,103-11-48 15,-77 7-32-15,-3 2-48 16,-5 0-8-16,-1 2-192 0,-10 0-88 16,-2 0-152-16,-5 0-24 15,0 0 208-15,0 2 224 0,0 13 32 31,0 6 136-31,-7 9 176 0,-6 6-24 0,-3 8 48 32,2 4-216-32,-1 6-120 0,1 5 80 15,2-6-40 1,1 0-40-16,5-10-80 0,-1-8-160 0,4-13 88 15,1-8 96-15,-1-8 48 16,3-6 8-16,0 0 416 16,0 0 296-1,0 0 8-15,0 0-184 0,0-2-200 16,11-10-136-16,10-6-48 15,5-8 24-15,8-4-176 0,2-6-104 16,4-2-960-16,12-17-984 16,-10 12-1073-1,-10 4-2672-15</inkml:trace>
  <inkml:trace contextRef="#ctx0" brushRef="#br0" timeOffset="48172">18284 4415 4136 0,'0'0'1921'0,"0"0"39"15,0 0 9-15,0 0-321 0,-58 7-856 16,41 12-584-16,0 6-80 16,5 1-112-16,6 0 32 15,6 0-48-15,0-4-96 0,10-2-16 16,7-1-16-1,6-2 0-15,-2-2 80 0,5-4 40 0,-7-1 8 16,1-1 0-16,-6-2 0 16,-3-1 0-16,-7-2-8 15,-4 2 8 1,0 3 88-16,-7 4 272 15,-17 8 56-15,-7 0-136 16,2 0-280-16,2-5-464 0,12-12-656 0,7-4-760 16,8-28-1105-1,11-8-1112-15,6-3 1305 0</inkml:trace>
  <inkml:trace contextRef="#ctx0" brushRef="#br0" timeOffset="48441">18374 4540 880 0,'0'0'1464'0,"0"0"-8"0,0 0-39 0,0 0-73 0,0 0 200 15,0 0-151-15,57 110-337 16,-49-74-352-16,3-4-264 15,0-6-288 1,4-7-152-16,3-7 8 16,-1-9 0-16,3-3 8 15,-1 0 168-15,4-22 16 0,-1-10 72 16,-9-8 8-16,-6-3-64 31,-7-6 24-31,0 3-240 0,-15 7-112 16,-9 14-296-16,-8 15-24 31,3 10-256-31,0 5-784 0,0 36-1361 15,11-7-184-15,3-4-1215 0</inkml:trace>
  <inkml:trace contextRef="#ctx0" brushRef="#br0" timeOffset="48904">19177 4375 5009 0,'0'0'1432'15,"0"0"112"1,0 0-776-16,0 0-87 0,-134 66 47 0,108-32-72 0,13 0-344 16,10-2-312-16,3-3 0 31,0-5-56-16,11-6 0-15,8-2-24 0,-1-3-16 0,2-4 80 16,-3-3 0-16,-2 0 8 16,-4 1 8-16,-4-2-8 0,-4 1 0 15,-3 0 8 1,0 4 80-16,-5 2 368 0,-16 6-360 15,-10 4-88-15,2-3-1696 0,7-11-3938 0</inkml:trace>
  <inkml:trace contextRef="#ctx0" brushRef="#br0" timeOffset="49100">19224 4538 1240 0,'0'0'4145'15,"0"0"-2793"-15,0 0-32 0,0 0-720 16,134-70-48-16,-108 58-199 15,-1-1-353 1,-5 4-104-16,-7-1-689 16,-13-5-583-16,0 6-216 15,0-1-3145-15</inkml:trace>
  <inkml:trace contextRef="#ctx0" brushRef="#br0" timeOffset="49268">19371 4315 3576 0,'0'0'1513'0,"0"0"-433"0,0 0 336 16,0 0 24-1,-41 121-479-15,36-73-521 0,5-2-256 0,0-2-184 16,0-4-80-16,10-8-1032 16,19-9-1025-16,-5-10-1040 15,-1-9-103-15</inkml:trace>
  <inkml:trace contextRef="#ctx0" brushRef="#br0" timeOffset="50121">19513 4541 1872 0,'0'0'1488'0,"0"0"-23"16,0 0 767-16,0 0-160 0,0 0-455 0,0 0-777 15,0 0-560 1,0 0 64 0,-50 47-8-16,43-17-16 0,4 0-160 15,3-5-64-15,0-6-96 0,0-4 0 16,0-10-80-16,11-5-400 15,4 0-136-15,1-5 200 0,5-22-16 32,-2-3-472-32,2-6 128 15,-6 2 183-15,-1 4 401 0,-6 4 192 31,-1 9 312-15,-2 8 369-16,-5 5 479 0,0 4-168 0,0 0-496 16,0 0-496-16,0 10 56 15,0 10-56-15,0 4 224 16,0 0-128-1,0 0-32-15,0-4-64 0,5-4-296 0,1-6-424 32,5-4-480-32,2-6-209 0,5 0-7 15,3 0 320-15,0-11 128 16,0-4-17-16,-3 1 745 15,-4 4 240-15,-4 4 609 0,-5 2 503 16,-4 0 288-16,-1 2 80 0,0-2-367 16,0-4-313-16,0-2-520 15,0-6-280-15,0 0-96 16,0-3-136-1,0 4-64-15,0 3 232 16,0 3 64-16,0 8 488 0,-1 1-80 16,-4 0-280-16,3 10-128 0,-2 8 0 15,0 4-8 1,4-3 0-16,0 0-48 15,0-3 40-15,0-8-72 16,8-2-288 0,0-6-248-16,4 0 48 0,1-4 167 0,1-16-39 15,1-6-376-15,-4-7-208 16,-6-4 472-1,1-5 248 1,-6-5 192-16,2 2 120 0,-2-2 0 16,3 7 296-16,0 10 432 0,-3 10 536 15,0 10 169-15,0 8-225 16,0 2-704-1,2 4-504-15,0 18-136 0,3 10 136 0,1 8 392 32,2 7 200-32,-5 2-144 15,5-2-136-15,0-3-176 16,1-7-72-16,-1-5-56 0,1-9-8 15,-1-7-304-15,4-8-448 0,-3-6-352 16,3-2-160-16,1 0-1 16,3-18-479-1,-2-4-1249-15</inkml:trace>
  <inkml:trace contextRef="#ctx0" brushRef="#br0" timeOffset="50414">20059 4402 2168 0,'0'0'2368'16,"0"0"-655"-16,0 0-129 0,0 0-480 15,0 0-543-15,0 0-553 0,0 28 352 16,4-2 520 0,0 8-232-16,-4 2-232 0,1-2-120 0,-1-6-136 31,2-8-88-31,-2-8-72 15,5-6 0 1,-5-6 104-16,0 0 104 0,0 0 40 0,3-6-96 16,3-12-152-16,4-8-504 0,1-2-424 31,6-2-352-31,-1 2-73 15,1 4-247-15,-4 3-128 16,-3 10-89-16,-2 3 73 0,-8 4 416 16,0 4 960-16</inkml:trace>
  <inkml:trace contextRef="#ctx0" brushRef="#br0" timeOffset="50969">19794 4494 1584 0,'0'0'2368'0,"0"0"-1079"0,0 0 455 16,0 0 24-1,0 0-767 1,0 0-705-16,0 0-296 0,0 0-136 15,9 10 24-15,3 0-296 16,7 0-921-16,2-2-711 0,-6-4-2081 16</inkml:trace>
  <inkml:trace contextRef="#ctx0" brushRef="#br0" timeOffset="51508">20251 4409 1816 0,'0'0'1568'0,"0"0"-127"16,0 0-265-16,0 0-512 15,0 0-424-15,0 0-232 16,-91 11 8-16,78 1 8 15,2-1-24-15,1 2 0 0,4 1 56 16,-1-2 216 0,4 0 64-1,2-2-48-15,1 0-160 16,0-2-128-16,0 0 0 0,0-2 0 15,4-4-208-15,9-2-368 16,0 0-184-16,15-10-88 0,-6-11-753 16,-2 2-799-16</inkml:trace>
  <inkml:trace contextRef="#ctx0" brushRef="#br0" timeOffset="51690">20251 4409 336 0,'-8'27'1224'0,"8"-22"-368"16,1 3-224-16,1 3-248 31,3-3-240-31,-4-1-80 15,4 0-56-15,0 1-8 0,0-2 0 16,0 7-8-16,-4-2-48 16,-1-1-1040-1</inkml:trace>
  <inkml:trace contextRef="#ctx0" brushRef="#br0" timeOffset="51830">20335 4518 3880 0,'0'0'4369'0,"0"0"-3601"16,0 0-768-16,0 0-480 0,0 0-1856 15</inkml:trace>
  <inkml:trace contextRef="#ctx0" brushRef="#br0" timeOffset="51970">20496 4518 6729 0,'0'0'912'0,"0"0"-912"31,8-2-1040-31,0-8 440 16,2 0-4409-16</inkml:trace>
  <inkml:trace contextRef="#ctx0" brushRef="#br0" timeOffset="52112">20801 4456 1960 0,'0'0'696'0,"0"0"-24"16,0 0 1009-1,0 0-561 1,0 0-504-16,0 0-376 0,0 0-240 15,-24 0-160-15,10 0-976 16,-4 0-4297-16</inkml:trace>
  <inkml:trace contextRef="#ctx0" brushRef="#br0" timeOffset="52290">20057 4871 7785 0,'0'0'2049'0,"0"0"-2049"16,0 0-545-16,0 0-1975 16,-116 0-2025-16</inkml:trace>
  <inkml:trace contextRef="#ctx0" brushRef="#br0" timeOffset="52434">19887 4945 1240 0,'-11'0'6185'0,"0"0"-5569"0,-4 4-616 16,2-2-1504-16,5 2-1281 0</inkml:trace>
  <inkml:trace contextRef="#ctx0" brushRef="#br0" timeOffset="52538">19944 5047 2936 0,'0'0'1464'0,"0"0"-519"16,0 0-497 0,0 0-448-16,0 0-1929 15</inkml:trace>
  <inkml:trace contextRef="#ctx0" brushRef="#br0" timeOffset="52672">20186 5079 1360 0,'0'0'1920'0,"0"0"169"16,0 0-689-16,0 0-752 15,0 0-648 1,0 0-544-16,128-96-1280 15,-99 74-961-15</inkml:trace>
  <inkml:trace contextRef="#ctx0" brushRef="#br0" timeOffset="52744">20445 4939 1296 0,'0'0'1752'0,"0"0"-216"0,0 0-71 31,0 0-577-31,0 0-888 16,0 0-88-16,0 0-4289 0</inkml:trace>
  <inkml:trace contextRef="#ctx0" brushRef="#br0" timeOffset="53344">19322 5675 3240 0,'0'0'880'0,"0"0"769"0,0 0-97 16,0 0-296-16,0 0-87 16,79 0-401-16,-63 0-432 15,-3 8-264-15,-3 10-8 0,-10 6 8 0,0 10 104 16,-16 10-96-1,-10 2-80 1,-1-2-96-16,4-5 32 0,10-14 48 16,5-8-64-16,8-10 80 15,0-3 0-15,0-4 0 16,0 0 56-16,18 0 8 0,8-7-64 15,9-18 0 1,33-22-1072-16,-10 2-1785 16,-5 1-2408-16</inkml:trace>
  <inkml:trace contextRef="#ctx0" brushRef="#br0" timeOffset="53669">19811 5518 5705 0,'0'0'1312'15,"0"0"-192"1,0 0 8-16,0 0 161 0,-84 127-337 0,76-85-576 15,8-2-216-15,0-2 0 0,0-6-56 16,8-2 0-16,10-4-16 16,-2-1-80-1,4-6-8-15,-2 1-48 16,-1-1-184-16,1-4 56 15,-2-2-8-15,-1-3-48 16,-4-4 48-16,-6-3 0 0,1-3-24 16,-6 2 192-16,0-2 16 15,0 0 200-15,0 0 168 0,0 2 120 16,-14 3-176-1,-9 1-168-15,-4 2-104 16,-4 5-40-16,-11 2-184 16,-19 0-144-16,11-2-840 0,4-9-2137 15</inkml:trace>
  <inkml:trace contextRef="#ctx0" brushRef="#br0" timeOffset="54332">19732 5603 3088 0,'0'0'2425'16,"0"0"-1777"-16,0 0 56 15,0 0-240-15,155-66-264 0,-116 60-40 16,3 6-72-16,-13 0-88 15,-5 19 0-15,-12 13 168 32,-7 9 336-17,-5 3 40-15,0 0-184 0,0-2-151 0,-4-6-25 16,4-8-176-16,0-7-8 0,0-10-64 15,0-5-8-15,12-4 72 32,5-2 48-32,0 0 128 15,2-8-24-15,2-6-64 0,-5-2-88 0,-5 3 8 16,-6 0 72-16,-2 1 24 15,-3 2-24-15,0 0-80 16,0 2-8-16,0 1-240 16,2 0-400-1,3 3-313-15,0 0-207 16,-2 4 256-16,2 0 192 0,0 0 312 0,-4 0 408 31,4 15 792-31,-2 2 176 0,5 3-184 0,-1 0-328 0,3-2-248 31,4-4-128-31,-3-5-80 16,6-6-104-16,2-3-120 15,2 0-40-15,3-12 64 0,-1-8 192 16,-1 0 8-16,-2 5 240 0,-14 0 272 16,-1 5 353-16,-5 4 159 31,0 3-608-31,0-2-256 15,0 1-88-15,-3 0-72 0,1 0-128 16,2 2-136-16,0-2-48 16,0 2-168-16,0 0-273 15,0 2-279-15,0 0-200 0,2 0 72 31,-2 10-393-31,0 4-215 0</inkml:trace>
  <inkml:trace contextRef="#ctx0" brushRef="#br0" timeOffset="54954">20567 5715 1408 0,'0'0'1904'0,"0"0"-544"15,0 0 193-15,0 0 159 16,0 0-360-16,0 0-439 0,0 0-305 15,0 12-320-15,0-2-232 16,0 4 96-16,0 6 24 0,-1 2-24 16,1 0-48-16,0 1-96 15,0-4 0 1,0 0 0-16,11-6 0 15,3 2 0-15,9-7 8 16,-5-5 72 0,6-3-32-16,-1 0-8 0,-1-13-48 0,-2-9-8 0,-6-9 0 15,-6 1-24-15,-6-2 32 16,-2-2 40-1,0 4-40 1,-8 2-128-16,-8 6 16 0,-2 6-16 0,2 5-248 16,-4 10-296-16,-15 1-440 15,6 14-1169-15,-2 2-2080 0</inkml:trace>
  <inkml:trace contextRef="#ctx0" brushRef="#br0" timeOffset="56974">20017 6118 1632 0,'0'0'2432'16,"0"0"-1799"0,0 0-633-16,0 0-241 31,0 0-2375-31</inkml:trace>
  <inkml:trace contextRef="#ctx0" brushRef="#br0" timeOffset="57623">20033 6062 4080 0,'0'0'1577'0,"0"0"-841"16,0 0 336-1,0 0 424 1,0 0-279-16,0 0-625 0,-21 108-592 15,11-69-880-15,-6-7-4065 16</inkml:trace>
  <inkml:trace contextRef="#ctx0" brushRef="#br0" timeOffset="67898">15173 11317 4152 0,'0'0'3049'0,"0"0"-1745"15,0 0-423-15,0 0 511 16,0-2 0-16,-3 2-336 0,3 0-304 0,0 0-263 31,-1 0-65-31,1 0-120 16,0 0-96-16,-2 0-88 15,2 0-16-15,0 0 0 0,-3 0 40 16,3 0-16-16,0 5-56 15,0-1-72 1,0 6 0-16,0 6 56 0,0 4 72 0,0 10-48 31,0 4 48-31,0 8-64 0,0 6-8 16,0 6-32-1,-2 3-24-15,2 1 16 0,0 2-16 0,0-4-192 16,0-2-96-16,7-6 0 16,-1-8 32-16,0-8 32 31,3-7 48-31,-3-10 104 0,-3-4 16 15,5-5 48-15,-3-1-64 16,0-1-32-16,6 0-8 0,7 1 48 16,-3-1 8-16,4 0 32 15,-1-4-24-15,-1 0-24 16,-4 0-8-1,2 0-48-15,-2 0 72 0,0 0 8 16,1 0 40-16,2 0 0 16,-1-8 8-1,1-3 0-15,-1-2 0 0,4-4 8 16,-6-7 56-16,0-3-16 15,-2-8 88-15,-4-5 160 32,-6-9 160-32,-1-10-56 0,0-8-40 0,0 1-168 0,-3 2-56 15,-5 8-88-15,6 12-48 0,1 14 16 16,1 12 48-16,0 10-16 31,-3 4-48-31,3 4-48 0,0 0 40 16,0 0-144-16,0 0-704 15,0-2-785-15,4-8-1079 16,14 2-1529-1,-2 0-1424-15</inkml:trace>
  <inkml:trace contextRef="#ctx0" brushRef="#br0" timeOffset="69934">15621 11480 520 0,'0'0'2560'15,"0"0"-591"-15,0 0-121 0,0 0-80 16,0 0-319-16,0 0-233 0,0 0-288 15,-7-2-64-15,7 2-168 16,0 0-263 0,0 0-433-16,7 8-152 15,14 18 152-15,9 12 104 16,8 11 240-16,0 4-80 0,-1 4-128 15,-3-3-48-15,-3-4-24 16,1-4 24 0,-3-6 8-16,-3-3-16 15,-2-10-64-15,-1-1-8 16,-4-5 40-16,-4-3-48 0,-2-1 8 31,-3-4 0-31,-4-1 16 16,-4-6-24-16,-1-3-120 0,-1-3-8 15,0 0-48-15,0 0-280 16,0 0-545-16,-5-26-1471 15,-6-4-2409-15,-3-2-1120 0</inkml:trace>
  <inkml:trace contextRef="#ctx0" brushRef="#br0" timeOffset="70401">16015 11402 1560 0,'0'0'2216'0,"0"0"-783"31,0 0 239-31,0 0 120 16,0 0-351-16,0 0-401 0,0 0-224 15,0 0-64-15,-20 2-296 16,4 16-256-16,-2 12-200 0,-4 12 168 15,-4 16 8 1,-5 8 16 0,-1 9-15-16,0-1-9 15,-1-6-112-15,8-8-48 0,2-13 72 16,7-11-80-16,3-12 16 15,3-9-8-15,5-7 112 0,1-1-40 16,0-5-24-16,4-2-40 16,0 2 32-1,0-2-48-15,0 0-8 16,0 0-576-16,0-4-633 0,0-11-1791 15,0 2-4890-15</inkml:trace>
  <inkml:trace contextRef="#ctx0" brushRef="#br0" timeOffset="71319">14768 11665 3728 0,'0'0'2113'0,"0"0"-833"0,0 0-368 16,0 0-248-16,-76 120-192 0,68-63 1 16,3 5-9-16,5 2-48 15,0-7-40-15,2-4-80 16,11-9-168-16,3-10-56 15,2-6-64-15,-1-2 48 16,3-6-48-16,6 0-8 16,22-4-600-16,-3-3-1289 0,-1-10-2111 15</inkml:trace>
  <inkml:trace contextRef="#ctx0" brushRef="#br0" timeOffset="72068">16213 11584 4961 0,'0'0'992'15,"0"0"-760"-15,0 0 664 16,0 0 376-16,0 0-167 15,0 0-393-15,125 98-24 16,-98-64-192 0,-3 3-40-16,-11 3-88 15,-1 2 16-15,-6 2-88 0,-6 4-40 16,-3 3-72-1,-25 3-184-15,-7 1-72 0,-25 14-1008 0,4-15-1288 16,9-14-3714-16</inkml:trace>
  <inkml:trace contextRef="#ctx0" brushRef="#br0" timeOffset="73813">14592 8843 2600 0,'0'0'1280'0,"0"0"-744"0,0 0 249 15,0 0 575-15,0 0 8 0,-42-84-552 16,39 70-119-1,-4 2-57-15,6 2-248 16,-3 4-80-16,4 0-128 16,0 2-96-16,0 0-88 0,0 2 16 15,0 2-16-15,0 0-24 16,0 0-176-1,0 8-264-15,5 16-16 16,13 14 328-16,5 17 152 0,7 13 112 16,6 32-32-16,17 34-64 15,26 44 120-15,10 23-56 0,6-1 72 31,1-11 8-31,-16-31 136 16,-2-13-40-16,-17-29-48 0,-12-27 152 16,-19-25-40-16,-2-8-40 15,-2 8-56 1,4 8-40-16,-2 5 72 0,-5-11-8 0,-7-15-96 15,-3-8-24-15,-7-15 8 32,1-11-72-32,-4-6-64 15,-3-11-408-15,0-9-496 0,-18-14-1256 16,-5-9-6482-16</inkml:trace>
  <inkml:trace contextRef="#ctx0" brushRef="#br0" timeOffset="74685">14600 8813 1176 0,'0'0'808'15,"0"0"224"-15,0 0-32 0,0 0 177 0,0 0-409 16,0 0-184-16,-29-28 88 15,27 28 104 1,2 0 0 0,-4 0-352-16,2 9-424 0,-3 12 128 15,0 9 161-15,2 2 87 16,0 2-32-16,-5-4 8 0,4-6-8 0,-2-3-8 31,0-4-128-31,-1 0-80 16,1-4 0-16,1 2-8 15,-2-3-64-15,2-3-40 0,1-2-8 16,4-5 56-1,0-2-64-15,0 0-8 0,0 0-48 0,0 0-160 32,0-4 0-32,0-12 32 15,3-9-16-15,5-3-104 16,3-2 40-16,1 0 8 0,-3 5 96 15,-2 2 112-15,1 5 48 0,-5 2 0 16,5 2 0-16,-1 2-8 31,5-1-72-31,0 0 72 16,4 3-64-16,3 5-32 0,4 3 24 15,3 2 24-15,-2 2 56 16,2 13 192-16,-4 5 96 0,1 5 120 16,1-2-72-1,2 7-176 1,0 4-160-16,16 30-128 0,-5-6-1689 15,-3 1-4960-15</inkml:trace>
  <inkml:trace contextRef="#ctx0" brushRef="#br0" timeOffset="75725">17667 11867 3264 0,'0'0'5729'16,"0"0"-4416"-16,0 0-769 16,0 0 184-16,0 0-472 15,0 0-256 1,22-2-112-16,14-2 112 15,3-4 88-15,8-3 16 16,-1-6-48-16,-2-3-56 0,-4-2 0 16,-7 4-192-16,-4 1-104 15,-16 8 64-15,-4 3 176 16,-7 4 56-16,-2 2 152 0,0 0 192 15,0 0 144 1,0 0-40-16,0 8-256 16,0 14-192-16,-5 16 8 0,-3 12-8 15,-2 16 72-15,1 6-8 16,-1 3-16-16,-1 1-40 0,-1-6 8 15,-1-3 40-15,2-12-56 16,3-8-8 0,-2-13-112-16,4-12-32 15,-1-10 152-15,3-9 80 0,0-3 0 16,1 0-80-16,0 0 200 15,1-3 176 1,2-5-224-16,0-5-120 0,0 0-32 0,16-4 0 31,7-2 8-31,5-4 48 0,9-1-8 31,1 1 8-31,1-3-56 0,3 1-400 0,-1 1-888 16,5-2-1208-16,-10 6-1681 0</inkml:trace>
  <inkml:trace contextRef="#ctx0" brushRef="#br0" timeOffset="76093">18324 11815 4584 0,'0'0'2057'15,"0"0"-217"-15,0 0 385 0,0 0-1105 16,-115 44-528-16,91-8-288 16,10 7-208-16,6 0-96 15,8-1-16-15,4-5-128 0,19-5 48 16,8-7 0-1,1-2 40-15,4-5-40 32,2-2-8-32,1-2-48 0,-2-2-8 0,-4-2 88 0,-8 2 64 15,-4-2-88-15,-8 1-16 16,-5-2-8-1,-8-1 120 1,0 4 0-16,0 2 464 0,-19 5 56 0,-10 4-160 16,-7 1-192-16,1-1-168 15,-1-6-392-15,7-4-352 16,7-13-312-16,9 0-881 15,8-15-2752-15</inkml:trace>
  <inkml:trace contextRef="#ctx0" brushRef="#br0" timeOffset="76424">18694 11871 4560 0,'0'0'1777'0,"0"0"-1281"0,0 0 296 0,-26 141 384 16,16-89-143-16,9-4-481 15,1-6-408-15,0-6-144 16,11-6 0-16,12-5-8 16,3-8-104-1,-1-4 40-15,4-9 72 16,-4-4 8-16,-1 0 0 0,0-21 0 0,-4-7 104 15,-6-6-8-15,-4-4-48 16,-10-5 136 0,0 6 0-16,-2 1 8 0,-17 4-96 0,-4 11 32 31,-8 13-120-31,1 8-16 15,-30 25-600-15,10 13-1025 16,3 1-1599-16</inkml:trace>
  <inkml:trace contextRef="#ctx0" brushRef="#br0" timeOffset="78719">16096 10035 1224 0,'0'0'2136'0,"0"0"-1216"15,0 0-223-15,0 0-105 16,0 0-144-16,9 5-288 15,15 1 144-15,7 5 384 0,11 0-272 32,0 5-168-32,5 4 24 15,9 5 56-15,-1 1 8 0,10 6-184 16,9 4 96-16,9 6 9 15,9 4 55 1,3 7-104-16,3 0-144 0,-2 3 64 0,-4 5-112 16,-7 3 136-1,-2 4 16-15,-1 3 40 31,-3 0-144-31,-1 3 0 0,-2-3 96 0,-7-1-80 0,-4-2-8 16,-6-2-72-16,-5-4 48 16,-12-4-48-16,-4-5 72 15,-8-8-72 1,-9-6 8-16,-5-10 0 0,-7-10 72 15,-5-6-72-15,-4-8 96 0,-2-5-104 16,-21 0-472-16,-6-14-4041 16</inkml:trace>
  <inkml:trace contextRef="#ctx0" brushRef="#br0" timeOffset="79730">16338 9902 2480 0,'0'0'2257'15,"0"0"-841"-15,0 0 424 16,0 0-231-16,0 0-321 15,0 0-408-15,0 0-240 16,-21 0-80-16,6 0-200 16,-1 0-32-16,-10 4-104 15,-4 8-152-15,-9 5-64 16,0 2-8-16,-6 5 8 0,0 0 0 15,3 1 0 1,6-4 0-16,2-2 0 16,15-6 8-16,-1-2-8 15,9-5 9-15,3-2 31 0,5-3-48 16,3 1-8-16,0-2-97 15,0 0 41-15,0 0-24 0,0 0-32 32,0 4-40-32,0 2-32 15,8 7 64-15,14 4 72 16,6 6 56-16,3 1 0 0,6 4 0 15,-3 0 0-15,4 0-40 16,1 2-504 0,14 14-512-16,-7-6-1313 0,-12-6-3784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46:44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11730 7013 4240 0,'0'0'1825'15,"0"0"-1313"-15,0 0-280 31,0 0 160-31,0 0 112 16,0 0-152-16,7 6-256 0,4-5-88 16,8 3-8-1,12-2 208-15,6 4 72 0,10-2 32 0,2 5-72 16,9-1 193-16,5-1-97 31,1 4-24-15,6 1 56-16,-4-3-96 0,3 4-88 0,-6-3 0 15,2 1 24-15,-4 2-56 0,4-3 48 16,3-1-40-16,4 0 40 15,4-5-48-15,7 0 8 32,7-4-32-32,-3 0-104 0,5 0 24 15,-8-2-40-15,-8-2 0 16,-5 2 0-16,-8 2-8 0,-5 0 0 0,-3 0 0 15,0 0 0 1,3 0 0-16,5 4 8 16,8-4 0-1,4 0 8-15,7 0-8 0,7-4 16 31,1-12 32-31,4-7-40 0,-4 2 40 0,3-3-8 0,-6 1-40 16,2 6 0-16,-2 4 64 0,5 5 32 31,3 3 48-15,21 1 32-16,-6 2-16 15,3-2-56-15,2-1-24 16,-18-1-24-16,13-4 0 16,-1-2-56-1,-2-2 49-15,0-2-49 16,2 2 8-16,-2 1-8 0,4 0 56 0,-4 3 16 0,0 4-32 15,2 3 16-15,-2-2-16 16,3 3-32-16,-4 0-8 16,-2 0 0-16,-4 2-8 0,-10 0 8 15,-1 0 0-15,-10 0 0 16,-1 0 0-16,-1 0 0 0,-1 0 8 31,0 6 0-31,0 0-8 16,0 2-8-16,-3-2 8 15,-1 0 0-15,-6 0-8 0,-1 1 8 16,-7-2-8-16,-5 3 0 15,1-2 0 1,-9 3-8-16,-1-2 0 0,1 1 8 16,-2 2 0-16,3-1 0 15,-1 0 0-15,-3-1 0 16,3 1-8-1,-6-1 0-15,0-3 8 0,-2-1-8 0,-2 0 8 16,-1 0 0-16,0-4 0 16,2 0 0-16,1 0 8 15,5 0-8 1,5 0 48-16,4-6-48 0,3-5 8 15,4 0-8-15,-2-1 8 0,-1 1 0 32,-2-2-8-32,-3 1 0 15,-6 5 8-15,-4-4-8 0,-4 5 8 16,-2-2-8-16,1 1 0 15,-2-4 0-15,5-1 8 0,-4-2 0 16,2-4-8-16,-4-4-8 16,1-2-88-16,-8-3 80 0,3 0 0 31,-6 1 16-31,-2 0 0 15,-4 1 0-15,-2-3 16 16,1 0 32 0,4-6-40-16,-2-6-8 0,0-8 0 0,3-9-8 15,1-7-104-15,-4-2-128 0,1-2 23 16,-3 2 97-1,-4 8 120 1,-4 6 0-16,-4 6 8 0,-3 5 8 16,0 3 48-16,0 2-64 0,0 1 8 15,-10-3-8 1,-8 2 8-1,-4-1-8-15,-7-1 8 0,-7 2 48 16,-1 2 1-16,-5 4 15 0,-3 2 8 16,3 5-16-16,-2 4-8 15,1 1 0-15,-4 4-56 0,0-1 0 16,-3 2 0-1,-7-2 0-15,-1 2 0 16,-8-2 0-16,-2 2 8 16,-1 0-8-16,-2 5 0 15,0 2 0-15,-5 4 8 16,-3 2 0-1,-7 0-8-15,-5 0-8 16,-7 8 0-16,-2 5 8 0,0 0 0 31,-5 1 8-31,0 0-8 16,-2 2 8-16,-16 6 0 15,-17 5-8-15,12-3 0 0,17-3-8 16,12 0 0 0,19-5 8-16,-14 0 0 15,-11 2 0-15,2-6 0 16,3-3 8-16,3-2 0 0,3-3 72 15,2-2-72-15,8 0-8 16,2-2 0-16,4 0-8 0,1 4 0 16,4-2-48-16,2 4 48 15,1-1-8-15,-2 2-96 0,2-1 64 16,2-2 40-16,2 2 8 15,6-4-56-15,-1 2 56 16,6-2 0-16,2-2 8 0,1 3 56 0,1-3-64 16,2 0-8-16,-4 0 8 15,3 0 8 1,-7 0-8-1,-1 0 8-15,-3 0 72 0,-4 0-80 16,4-3 64-16,-4-1 72 16,7 0 56-16,-5 0-16 0,8 0-64 15,-1-2-48 1,1 2-48-16,1 2-16 15,1-1 8-15,0 2-8 16,-2 1 8-16,2 0-8 16,-1 0 0-16,1 0-8 15,1 0 0-15,6 0-8 0,4 0 16 16,3 1-8-16,0 2 8 0,5-3 0 31,3 0 0-31,1 0 24 16,-1 0-16-1,-3 0 40-15,2 0-40 0,0-4 0 0,-7-4 40 16,0 0-40-16,-6-2-8 15,-5 2-8-15,-8-2 8 16,-4 2-8 0,-9-1-8-16,-8 4 8 0,-3 1-40 15,-7 4 40-15,2 0 0 16,3 0-8-16,-4 0 8 0,5 0 8 15,-3 0-16-15,-1 0 32 16,-4 0-16 0,-1-2 0-16,-3-6 0 15,1 4-16-15,1 2 8 0,-1 2-56 16,4 0 16-1,-1 6-32-15,9 6 24 0,3 0 48 16,8-4 8-16,6 0 0 0,8-4-16 31,4 0 16-31,11-4 8 16,8 1-8-16,10-1 0 0,6 0 0 15,7 0 0-15,6 0-8 0,0 0 0 16,4 0-80-16,-1 0-32 16,-1 0 40-16,-4 0 8 31,-1 0 0-31,-3 3 8 0,-5-1 56 15,-4 0 8-15,-5 0 0 16,-6 2 8-16,-3-2 8 0,-2 2 0 16,-6-2-16-1,5 2 8-15,3 0 0 0,7 2-8 16,8 0-72-1,6 0 0-15,3 2-64 0,5 0 31 16,-3 0 33 0,5 4 0-1,-5 1 64-15,-2-2 8 0,2 1 0 16,-2 1 0-16,2-2 8 15,-3 4-8-15,4-2 0 16,-4 8-48-16,3-2 40 0,0 7-48 0,6 3-24 16,1-1 72-16,1 4 0 15,0 0 0-15,0-2 8 0,0 2 0 16,0-2 0-16,0 2-8 31,6 2 8-31,7 2 0 16,3 1-24-16,4-1 24 0,2-2 0 15,1 0 16-15,3-2 48 31,-5-2-64-31,0-2 8 0,0-4 40 16,-4-2-32-16,-4-4 32 16,0-2-48-16,-1-2 0 0,-1-2-8 15,0 3 8 1,2-2 0-16,-2 2 0 0,1 0 0 0,-1 2 0 15,-3-2 0-15,3 0 8 16,1 0-8-16,2 2 0 31,-1-2 0-31,3 4 0 0,2 0 0 16,1 4 8-16,4 3-8 0,0 0 0 15,-2 0 0-15,1 2 0 0,-1-1 8 16,2-4-8-16,-4-1 0 16,1-3 0-1,1-6 0 1,-4-1 0-16,3-3 0 0,-9-3 0 15,0-1 0-15,1-1 0 32,-7 0 0-32,3 0 0 0,3 3 0 0,0-1 0 0,1-1 0 0,-4-1 0 31,1 0 0-31,-1-2 0 31,0 0 0-31,-1 1 0 0,-1-1 0 0,4 2 0 0,-2 0 16 16,0 0-16-16,2-1 0 0,-2-1-8 15,-3 0 8-15,0 0 8 31,-4-2-8-31,4 0 8 16,-5 0 96-16,0 0 89 0,0 0 87 16,0 0 24-16,0-11-304 0,0-12-504 15,0-5-2249-15</inkml:trace>
  <inkml:trace contextRef="#ctx0" brushRef="#br0" timeOffset="10225">17714 8448 5049 0,'0'0'1688'15,"0"0"-1344"1,0 0-112-16,0 0 152 0,0 0 240 16,0 0-184-16,0-100-152 0,1 76 0 15,-1-3 97-15,0 2 167 16,0-5-152-1,-11 0 16-15,-4 0-48 16,-1 0 96-16,2-2-240 16,-1 2-128-16,-1-1 40 15,-2 1 88 1,-1 0-8-16,-4 0 0 0,-6-2 48 0,-1-2-64 15,-8-3-64-15,0 1 8 0,-4-2-48 32,1 3-88-17,3 1 96-15,0 1 1 0,6 5 71 0,-3 2-48 16,2 2 16-16,1 0-64 15,-2 2 16-15,-6-2 16 32,-4 0 32-32,-6-1 56 0,-3 2-48 15,-4-3 0-15,4 2-8 16,1 1 8-16,4 4 8 0,1 0-16 15,5 3 120-15,-2 2-144 0,6 1-16 16,-3 0-32-16,-1-1-64 16,-1 2 104-16,-1 0-32 15,-6-2-80 1,-3 0 0-16,-1 0 8 15,-5 2 40 1,-4 2-48-16,-2 2 0 0,0 3-8 0,-4 2 8 16,4 3 0-16,-6 0 0 15,0 0 8-15,2 0-8 16,-2 0-8-1,1 2 8-15,-4 1 8 0,0 0 40 16,-7-1-40-16,-3-2-8 16,0 2 48-16,0 2-48 0,3 2 0 15,2 0 0 1,7 1-8-16,-1 4 8 15,7-3-8-15,1 0 8 16,5 0 0-16,5-4 8 16,-1 0 56-16,4-4-48 15,1 0 40-15,4 0-40 16,-2 0-8-1,4 0 8-15,1-8 32 0,2 2-48 16,2 0 8-16,0 0 0 16,3 0 0-1,1 0 0-15,-1 0 8 0,5-2-16 0,-2 0 8 16,3 2 8-16,-1-3-8 15,1 2-8-15,2-1 8 0,0 4-8 16,1-2 0 0,-2 1 0-16,-6 3-8 15,1 0 0-15,-1 1-72 16,-1 1 16-16,1 0 56 0,-1 0-56 15,2 0 0 1,-2 0-8-16,1 0 64 16,-3 0-40-16,1 0 40 15,0 0 8-15,-5 0 0 0,1-4 48 16,-2-4-40-1,-1 0-8-15,-5-1-8 0,2 2-40 0,-6-1-24 16,1 2-48-16,-8 1-88 16,-1 3-32-1,-2 2 56-15,-4 0 48 31,2 0 16-31,1 0 48 0,0 0 72 0,6 0-8 0,1 0 8 16,4 0 0-16,7 5-8 16,2 1-72-16,8 0 8 0,1 0 64 31,6-3 0-31,-1-1 8 15,-4 0-8-15,2 0-56 16,-2 1 56-16,-6-1-40 0,1-2 48 16,-5 0 0-1,-4 0 8-15,-4 0 0 0,-3 0 32 0,-3 0-40 16,-2-7-16-1,-7 3 8-15,8 1 8 16,-4 1 8-16,9 0 0 16,3 2-8-16,7 0-8 0,5 0 0 15,3 0-144-15,1 9 64 16,2 8-40-16,3 5 72 15,-3 2-64 1,7 4 64-16,0 0 40 0,2 2-40 16,1 0 56-16,-2 0-48 15,2 0-16-15,-3 0 48 0,1-1-56 16,2-3-24-16,1-2-24 31,0-1 104-31,4-2-32 0,-2-1 48 16,8-2 8-16,2 0-8 15,-1 2-8-15,1 8-104 0,5 4 48 16,-1 10 56-1,6 6 0-15,-3 2 0 0,4 5-57 0,0-6 57 32,0 2 0-32,10-5-48 15,5 0 48-15,4-2 0 16,0 4 8-16,6-1-8 0,0 2 0 15,3 2 0-15,1-2 0 16,6 4-8-16,-1-5 16 0,0 2 0 31,5-3 0-31,3-6-8 16,-3-1 8-16,3-3 8 0,1-3 8 15,-1-2-16-15,2 0 0 0,1-4 8 16,2 0 8 0,3-4-8-1,3-2 0-15,2-3 97 0,5-6-33 16,1-2-24-16,6-3-40 15,2-3 72-15,5-3-16 16,7-2-8 0,0 0 40-16,-2 0-32 0,2 0 24 0,-7 0-80 0,2-5 88 15,-2-1-88 1,4-1 8-16,-1 3-8 15,2 0 72 1,4 0-72-16,2 0 0 0,3 0 0 16,-3 1 0-16,-4 1 8 0,1-3-16 15,-1 3 0-15,0-2 0 31,-4 2 0-31,2 2 0 0,2 0-16 16,-3 0 16-16,1 0-8 16,0 0 0-16,-2 0 8 0,-4 0 8 15,0 0-8-15,-1 0 8 16,3 0-8-1,-1-6 72 1,2-2-48-16,-3 1-16 0,1 0 40 16,2 1-40-16,3 2 80 15,3 0 0 1,2 2-16-16,-1 0 0 0,1-1-16 0,-2-2-48 15,0 1 0-15,-1 0 48 16,-5 0-48 0,1 0 0-1,-4 4 64-15,3-2-56 0,-8 2-8 0,-2 0 8 16,-5 0 40-16,-4 0-56 0,1 0 8 15,-5 4-8-15,1-2 8 16,2 2-8 0,-1 0 16-16,-2-2-8 15,1 0 0-15,-4 1 0 0,-5-1 40 16,-1-2-48-16,-4 1 8 15,0-1-8-15,1 0 16 16,-3 0-8-16,6 0 0 16,5 0 16-1,2-8-16-15,4 0 32 0,2-2-40 16,-2-2 0-16,-2 2-16 15,-6 0-72 1,-4 1 24-16,-7 4-16 0,-6 1 8 0,-4 0 24 16,2 2 40-16,-9 0-48 31,4 0 56-16,-1 0 8-15,-2-2-8 0,-1-3 24 0,-1-2 32 16,1 1 8-16,-1-5-56 0,-2 4 80 16,-1-1-88-16,2-1 0 15,6 3 0-15,0 1-72 16,-1 1 64-1,7-2-48-15,0-1 48 0,1 3 0 16,0-1 8-16,1-4 0 16,-2 3 8-16,0-1-8 0,-2-3 8 15,-2 1 0-15,-1 0 0 16,3-2-8-1,1 3 8 1,6-1-8-16,-4-2 0 0,8 1-16 31,-3 1 8-31,-3-2 8 0,1 1 8 0,-3 0-8 0,-10 0 0 0,2 0 8 16,-9 4 64-16,-1 0-64 31,-3 0 0-15,-1 4 0-16,-3 0-8 0,0-2 0 0,0 2 0 15,0-4 8-15,3-2 0 16,0-2 0-16,2-2 0 0,1-1-8 15,0 2 0 1,-3-2-8 0,-1 8 0-16,-2-1 8 0,-5 6 0 15,4 0 8-15,-4 2 0 16,0 0 64-16,0 0-72 0,0 0 8 15,0 0-8-15,0 0 0 16,0 0 8-16,0 0 56 31,0 0 104-31,0 0-16 0,0 0 24 16,0 0-152-1,-24 0-24-15,-5 0-1136 0,-10 0-1761 0</inkml:trace>
  <inkml:trace contextRef="#ctx0" brushRef="#br0" timeOffset="14622">7118 10048 7113 0,'0'0'2977'0,"0"0"-2049"15,0 0-672-15,0 0 208 0,0 0-40 16,0 0-328-1,0 117 56-15,0-41 128 16,0 12-96-16,0 6 88 16,3-2-40-16,5-5-32 0,2-9-120 15,3-10-80-15,0-11 0 16,1-12-120-16,1-9-512 15,1-10-416 1,-5-17-944-16,-3-9-2185 16,-3 0-1096-16</inkml:trace>
  <inkml:trace contextRef="#ctx0" brushRef="#br0" timeOffset="15024">7139 10084 3504 0,'0'0'2201'0,"0"0"-1633"16,0 0-72-16,0 0 168 0,0 0-8 31,0 0-80-31,116-4-64 16,-85 17-143-16,0 8-89 0,-1 7 104 15,-4 13 64 1,-6 7-16-16,-7 12 104 0,-10 6 216 16,-3 5-192-16,-7 1-128 0,-17-2-144 15,-7-4-88 1,-3-6-15-16,4-12-33 31,-1-8-32-31,7-12-40 0,1-3-80 0,-6-1-617 0,5-9-1095 0,1-2-2737 16</inkml:trace>
  <inkml:trace contextRef="#ctx0" brushRef="#br0" timeOffset="15470">7444 10694 3712 0,'0'0'1065'0,"0"0"-353"47,0 0 480-47,0 0 56 0,0 0-80 16,0 0-351-16,136-85-265 15,-107 51-248-15,-5 0-200 16,0 0-24-16,-9 4-8 0,-7 4-64 15,-6 1 112-15,-2 3 16 0,-2 1 120 32,-17 6-56-32,-7 4 80 0,0 9-168 0,-3 2-8 0,0 4-24 15,1 20-72-15,6 8-8 16,2 4 80-16,6 3 96 0,6-1-80 31,6 2-40-31,2-3 72 0,0 0 0 0,2-5-32 16,12-6 8-16,6-4-96 15,-1-5-16-15,4-8-56 31,3-3 56-31,1-6-328 0,7 0-528 0,13-28-720 0,-8-4-1081 16,-9-2-3168-16</inkml:trace>
  <inkml:trace contextRef="#ctx0" brushRef="#br0" timeOffset="15813">7798 10405 3712 0,'0'0'2857'0,"0"0"-1961"0,0 0-24 16,0 0 577-16,0 0-409 31,6 121-392-31,6-81-288 16,-1 1-208-16,2 4-56 15,3-7 32-15,-5-2-120 0,2-8 40 16,-1-8-48-16,-3-8 0 0,-5-3 0 15,0-9 0-15,-4 0 512 0,0 0 616 16,0-11 209-16,5-15-257 16,0-12-696-16,2-16-168 0,4-8-88 15,0-3-48-15,2 1-32 16,-2 8-48-16,1 8-80 15,-4 11-600 1,1 4-1272-16,-5 13-1209 16,-1 9-6073-16</inkml:trace>
  <inkml:trace contextRef="#ctx0" brushRef="#br0" timeOffset="16588">8563 10453 5233 0,'0'0'3008'0,"0"0"-1631"15,0 0-217 1,0 0-224-16,0 0-560 16,0 0-96-16,84-30 392 0,-30 11-32 15,-3-2 25-15,3 4-289 16,-6 2-272-16,-6 3-56 0,-3 4 0 15,-5 0-48-15,-4 4-272 16,-4 2-985 0,2 2-831-16,-12 0-1153 15,-2-4-2912-15</inkml:trace>
  <inkml:trace contextRef="#ctx0" brushRef="#br0" timeOffset="16814">9046 10067 5641 0,'0'0'2000'0,"0"0"-1512"0,0 0-480 15,0 0 288-15,0 0 264 0,96 1-240 16,-59 9-71-16,-5 3-33 16,-6 0 8-16,-8 4 48 31,-2 2 128-31,-13 6 96 0,-3 7 96 15,0 7 72-15,-23 6-328 16,-4 3-336-16,-7 2-176 16,11-12-1840-16,7-16-2937 0</inkml:trace>
  <inkml:trace contextRef="#ctx0" brushRef="#br0" timeOffset="17352">9981 9692 4761 0,'0'0'2176'0,"0"0"-288"15,0 0-359-15,0 0-705 32,0 0-360-32,-122 143 16 15,96-68 32-15,2 3-16 0,7 1 112 16,8-6-143-16,9-9-169 0,0-9-120 15,8-13-168-15,11-7-16 0,5-12 8 32,5-7 0-32,-1-6 16 0,3-8-16 15,3-2-72 1,1-6-248-16,2-20 7 0,2-12-239 31,-7-6-576-31,-3-6-408 0,-8-14-569 0,-8 11-1031 0,-8 12-2201 16</inkml:trace>
  <inkml:trace contextRef="#ctx0" brushRef="#br0" timeOffset="17739">9902 10010 6449 0,'0'0'2280'15,"0"0"-911"-15,0 0 103 0,0 0-680 31,0 0-792-31,0 0-176 0,0 0 176 16,100 0 160-16,-51-11-16 16,-1-4-32-16,-1-1-112 15,-5 2-8-15,-11 2-480 0,-7 6-632 16,-13 3-336-16,-7 3-329 31,-4 0 737-31,-2 0 640 0,-16 15-816 16,-11 4 23-16,2 2 1201 15,2-1 208-15,6-1 857 16,4-2-249-16,3 6-16 0,5 1 272 15,1 8-136-15,4 6-287 16,2 3 127 0,0 6-208-16,0-3-320 0,2-3-40 15,7-5-104-15,4-6-104 16,2-9-96-16,-1-6-960 15,11-15-1265 1,-6-2-175-16,-1-19-345 0</inkml:trace>
  <inkml:trace contextRef="#ctx0" brushRef="#br0" timeOffset="17988">10293 10133 3016 0,'0'0'2385'0,"0"0"-1609"0,0 0 24 31,0 0 704-15,0 0-271-16,34 116-665 0,-16-100-376 0,-5-8-88 15,4-6 0-15,0-2 32 16,-1 0 72-16,-5-14 72 0,-3-6-16 16,-5-6-32-16,-3-2-56 31,0 2-56-31,-16 1-120 0,-8 10-80 15,-5 10-480-15,-3 5-832 16,6 9-777-16,8 8-903 16,8-4-1145-16</inkml:trace>
  <inkml:trace contextRef="#ctx0" brushRef="#br0" timeOffset="18395">10637 9986 4584 0,'0'0'1481'16,"0"0"-201"-1,0 0 168 1,0 0 113-16,0 0-425 0,0 0-632 0,0 0-224 16,-124 24-200-16,114 4-80 15,8 2 0-15,2 3-8 31,0-1 0-31,2-6-40 0,11-4-24 16,3-4 64-16,-5-11 8 16,5-2-120-16,-1-5-216 0,1-5-32 15,2-18 120 1,-5-11-224-16,1-7-304 0,-6 1-121 0,-3 5 225 31,-5 4 336-31,0 13 336 16,0 10 488-16,0 8 697 15,0 0-377-15,0 2-736 0,0 17-24 16,0 2 240-16,7 3-112 15,1-1-88-15,3-6-88 0,4 0-200 16,-1-10-600-16,2-7-929 31,-8 0-1215-31,4-9-1945 0</inkml:trace>
  <inkml:trace contextRef="#ctx0" brushRef="#br0" timeOffset="18646">10744 9596 6729 0,'0'0'2496'15,"0"0"-1671"-15,0 0-233 16,0 0-272-16,0 0-152 0,0 105-16 16,6-54 32-16,4 4-32 0,1 2-64 31,0-1 40-16,2-6-32-15,0-4 16 0,3-8-16 0,-3-10-72 16,0-8-16-16,-2-8 0 16,1-7-8-16,-1-5-160 15,7-20-600 1,-2-12-504-16,-5-4-3569 15</inkml:trace>
  <inkml:trace contextRef="#ctx0" brushRef="#br0" timeOffset="21579">11423 10245 5393 0,'0'0'2336'0,"0"0"-1400"16,0 0 265-1,0 0 207-15,-4 0-296 0,4 0-328 0,0 0-272 16,0 0-79-16,0 0-25 16,0 0-256-16,0 0-152 0,27 0-328 31,20 0 248-31,21-2 80 15,19-14 176-15,10-7-64 0,-2 0-8 16,-4 1-8-16,-3-1 128 16,-10 6 184-16,-7 0-192 15,-6 8-112-15,-11 0-104 0,-7 3 16 31,-5 4-16-31,-5 2-304 0,-4-4-1105 16,-9 2-1327-16,-8-3-3513 0</inkml:trace>
  <inkml:trace contextRef="#ctx0" brushRef="#br0" timeOffset="21838">12281 9766 3200 0,'0'0'3321'16,"0"0"-2657"-16,0 0-376 15,0 0 696 1,118 78 273-16,-79-56-361 16,1 2-232-16,-1-2-136 0,-4 1-152 15,-2-4 344-15,-9 1-168 16,-6-2-216-16,-12 2 49 15,-6 6 71-15,0 4 80 0,-27 10-536 32,-35 19-160-32,4-9-1617 15,3-8-2768-15</inkml:trace>
  <inkml:trace contextRef="#ctx0" brushRef="#br0" timeOffset="22858">13389 9515 3776 0,'0'0'2777'0,"0"0"-1081"0,0 0 97 16,0 0 7-16,0 0-648 0,0 0-1104 15,-28 72 104-15,32-1 104 16,4 12 152-16,-3 6-111 15,1-3-41 1,-1-7-120-16,1-15-80 16,2-13-56-16,-3-12-168 0,5-14-249 15,-4-10-319-15,-4-11-776 0,1-10-576 16,-3-16-273-16,0-10-2592 15</inkml:trace>
  <inkml:trace contextRef="#ctx0" brushRef="#br0" timeOffset="23877">13434 9509 1880 0,'0'0'2336'0,"0"0"-1055"15,0 0 231-15,0 0-144 16,0 0-175-16,0 0-129 0,134 80-240 15,-111-43-256-15,-2 4 16 16,-8 5-112-16,-5 1-96 0,-8-2-128 31,0 0-112-31,0-5-8 16,-15-6-23-16,-1-6-105 15,-7-6-81-15,-6-8-151 0,5-3 88 0,2-9-96 16,2-2-56 0,7 0 16-16,7 0 200 15,6 0-24-15,0 0-224 16,13 0-248-16,16 0 304 15,8 0 208-15,2 0 64 16,-1 0 0-16,-4 1 0 0,0 1 8 16,-5 2-8-16,-4-2-40 0,-1-2-192 15,0 0-128 1,-1 0-48-16,2-15 168 15,0-10 88-15,-1-3 136 16,-5-4-48 0,-3-2-144-16,-8 2 40 15,-4 4 104-15,-4 4 56 16,0 7 8-16,-10 9 56 0,-8 7 96 31,-1 1-152-31,-2 0-80 0,-3 11 64 0,1 10 16 16,0 1 232-16,4 0 0 0,1 3 96 15,7 4 8-15,9-1-48 16,2 2-24-1,0 0-112-15,0-4-152 16,23-1 0-16,6-10-232 16,7-6-632-16,6-9-441 15,6 0-487-15,4-23-889 16,1-9-55-16,-6-5 2160 0,-5-4 480 15,-13-1 96-15,-11 0 176 0,-12 3 216 16,-6 3 648 0,-11 6 264-16,-9 8-95 15,-5 12-9-15,-1 8 296 16,5 2-400-16,3 8-263 0,2 16-201 15,5 8-400 1,6 4-88 0,5 5 8-16,0 1-48 0,8-4-96 15,8-4-8-15,7-6 0 0,1-8-56 16,2-8-344-16,-5-8-304 15,1-4-65-15,-4-4 217 0,-5-19 240 32,-5-12-96-32,-6-3 112 15,-2-2 280-15,0 4 16 0,-5 6 312 16,-7 12 432-16,4 10 225 31,5 8 87-31,-3 6-624 0,6 28-384 16,0 16 32-16,0 10-80 31,0 6 0-31,3 4 8 15,11-2 8-15,3-4 368 0,-1-7 320 16,1-11-88-16,-2-10-368 16,0-13-72-16,-3-10-120 0,5-11 0 15,-3-2-40-15,9-14 120 16,22-58-136-16,-6 2-1104 15,-4-4-3905-15</inkml:trace>
  <inkml:trace contextRef="#ctx0" brushRef="#br0" timeOffset="24599">14558 9878 4624 0,'0'0'2649'0,"0"0"-977"16,0 0 201-1,0 0-561-15,0 0-784 16,0 0-528-16,0 0-40 15,70 14 40 1,-14-8 400-16,7-4-32 0,11 0 88 0,4-2-71 16,-2 0-193-16,0 0-112 0,-7-10-80 15,-8-2 0-15,-7-2-729 16,-15-2-767-1,-10-10-936 1,-12 2-1609-16,-10-1-1759 0</inkml:trace>
  <inkml:trace contextRef="#ctx0" brushRef="#br0" timeOffset="24780">15215 9658 1304 0,'0'0'6321'0,"0"0"-5201"16,0 0-1112 0,0 0 520-16,0 0 353 0,0 0-241 15,0 0-208 1,125 113-96-16,-99-84-128 0,-9 1-128 0,-7-2 176 15,-4 2-56 1,-6 2-64-16,0 2-136 31,-33 14-136-31,-5-8-1320 0,1-10-3833 0</inkml:trace>
  <inkml:trace contextRef="#ctx0" brushRef="#br0" timeOffset="25180">15839 9421 4112 0,'0'0'3281'15,"0"0"-2369"1,0 0-112-16,14 102 817 0,-12-38-257 0,1 7-288 15,0 1-384-15,5-6-231 16,0-8-137-16,1-8-232 0,5-12-88 0,-3-8-176 16,1-10-489-1,-4-20-719-15,-7 0-1048 0,-1-8-1953 16</inkml:trace>
  <inkml:trace contextRef="#ctx0" brushRef="#br0" timeOffset="25431">15850 9406 5945 0,'0'0'1760'15,"0"0"-1232"-15,0 0 657 16,0 0-529-16,0 0-64 16,118-32-184-16,-91 32-304 0,-2 0-104 15,-8 0-152-15,-9 21-1072 31,-8 3-1225-31,0 4-2032 0</inkml:trace>
  <inkml:trace contextRef="#ctx0" brushRef="#br0" timeOffset="25692">15882 9724 3576 0,'0'0'1249'16,"0"0"-609"-16,0 0 376 0,0 0-184 16,0 0 56-16,149-11-360 15,-107-4-200-15,3-2-224 0,-3 3-104 16,-3 7 0-1,-8 7 0-15,-6 0-56 16,-8 4 56-16,-6 17 208 16,-5 9 593-16,-6 5 119 0,0 1-224 15,0 0-176 1,0-2-248-16,0-6-64 15,0-8-120-15,0-8-88 0,0-6-424 0,-8-6-544 32,-3-6-752-32,0-14-4106 15</inkml:trace>
  <inkml:trace contextRef="#ctx0" brushRef="#br0" timeOffset="26044">16259 9594 3344 0,'0'0'2209'0,"0"0"-1545"0,0 0 104 16,0 0-40-16,0 0 440 15,0 0-183-15,0 0-81 16,82 85-440 0,-64-51 32-16,-2 5-160 0,-2-1-40 0,-2 0-184 15,-7-4 32 1,-1-6-144-16,-2-6 16 0,-2-10-16 15,0-8-64 1,0-4-24-16,0 0 24 0,0-14-304 16,0-14-480-16,0-12-160 0,8-6 159 15,8 0-55 1,5 1 304-1,-1 13 320-15,-4 13 280 0,-2 8 232 0,2 11-24 16,-4 0 168-16,1 9 352 16,4 12 185-16,-5 5-113 15,1 4-280-15,-2 3-240 16,0-3-136-1,-4-2-144-15,4 0-328 16,-1-11-1456-16,-4-2-1489 0</inkml:trace>
  <inkml:trace contextRef="#ctx0" brushRef="#br0" timeOffset="26275">16719 9713 5097 0,'0'0'1432'15,"0"0"-576"-15,0 0 896 32,0 0-343-32,0 0-545 0,27 115-336 15,-20-85-232-15,-7-4-168 16,1-6-128-16,3-6-152 0,-4-10-648 15,0-4-768-15,0-6-713 16,-5-10-4648-16</inkml:trace>
  <inkml:trace contextRef="#ctx0" brushRef="#br0" timeOffset="26671">16711 9531 6601 0,'0'0'3121'0,"0"0"-1785"15,0 0 168-15,0 0-584 16,0 0-904-16,0 0-16 0,0 0-128 16,53 12 128-1,-34-2 0 1,7 3 0-16,-5 0-8 15,-3 2 8-15,-7 2-64 0,-3 4 64 16,-6 0 56-16,-2 1 128 16,0-1-80-1,0-6-104-15,0-2-88 0,10-7-112 0,4-3-256 31,6-3 24-31,2 0 64 16,2 0 96 0,-1 0-8-16,-5 2 120 0,-5 8 24 0,-5 7 24 15,-8 9 112-15,0 8 192 0,-21 2-56 16,-5 2-136-16,-8-1-288 15,3-12-1464 1,9-13-2313-16</inkml:trace>
  <inkml:trace contextRef="#ctx0" brushRef="#br0" timeOffset="27127">17000 9331 7209 0,'0'0'2553'0,"0"0"-1777"15,0 0-232-15,0 0-368 0,0 0 8 32,0 0 192-32,29 122-96 15,-23-66-24-15,-2 2-72 16,-4 3-24-16,0-6-32 0,0-5-8 15,0-8-72-15,-4-12 8 0,-2-9 0 16,4-10-40-16,2-6 72 31,0-5-72-31,0 0-16 16,0-5-376-16,2-16-112 0,16-5 72 15,1-6 208-15,0-2-16 16,1 6 40-16,-4 3 8 16,-1 12 96-16,-6 2 0 0,-1 9 8 15,0 0 72 1,0 2 80-16,-3 0 112 15,3 0 104 1,2 4-32-16,-2 11 8 0,3 4-32 0,1 9 64 16,-4 6-48-16,-5 9-48 15,-1 5-208-15,-2 18-464 16,0-12-1752-1,-2-11-5114-15</inkml:trace>
  <inkml:trace contextRef="#ctx0" brushRef="#br0" timeOffset="29349">10256 12164 5193 0,'0'0'3896'16,"0"0"-2967"-16,0 0-321 0,0 0 512 0,0 0-120 16,0 0-504-1,0 12-496-15,0 20-216 0,0 16 216 16,6 20 72-16,7 15 24 15,8 7-88 1,-1 0 48 0,2-6-8-16,4-7 16 0,0-15-64 0,3-12-144 15,-3-14 80-15,3-12 0 0,-5-10-24 16,2-10 80-1,-2-4 0-15,0-14 0 16,1-23 0-16,-3-18 8 16,-4-16 8-16,-5-25-8 15,-7 4 0-15,-6-4-48 0,0-1-72 16,-9 19-40-1,-11-4 64-15,1 18 96 0,4 16 16 16,1 18 56 0,6 12 56-16,3 11 208 15,2 5-8-15,3 2-48 16,0 2-280-16,0 24-168 0,0 15-56 15,14 15 224-15,4 11 72 16,3 3-16-16,6-1 120 0,-2-3-48 31,-1-7-128-31,3-7 0 16,-7-8 0-16,2-8-120 0,-1-6-240 15,-1-8-664-15,1-12-1008 16,-7-5-1233-16,-2-5-2656 0</inkml:trace>
  <inkml:trace contextRef="#ctx0" brushRef="#br0" timeOffset="29626">10849 12332 6361 0,'0'0'2216'16,"0"0"-1576"-16,0 0-143 0,0 0 183 15,0 0-152 1,-41 105-368-16,41-81-160 0,26-3-96 16,1-2 40-16,7-2 56 0,0-2 64 31,-3-5-64-31,-2-2 0 15,-5 0 32-15,-4-2-24 0,-6 0 48 16,-6 0-56-16,-3 2 48 16,-5 4 152-16,0 6 312 0,-6 11 56 15,-12 5-520-15,-6 3-48 31,-9 5-848-31,3-10-944 0,7-11-3562 16</inkml:trace>
  <inkml:trace contextRef="#ctx0" brushRef="#br0" timeOffset="29956">11133 12569 5089 0,'0'0'1400'0,"0"0"464"0,0 0-119 15,0 0-513-15,0 0-416 0,39-108-376 16,-36 82-208-16,-3 0-72 16,0 1-16-16,0 3 72 0,-13 3-48 15,-5 2-136-15,0 7-24 0,1 7-16 16,-1 3-32-16,3 0 32 15,1 9-112-15,6 12-32 16,1 5 96-16,7 6 32 16,0 2 24-16,0 2 0 15,18 0 0-15,0-2 8 16,1-2 0-16,4-6-8 31,-4-4-304-31,4-6-632 0,7-12-920 0,-7-4-1009 0,-2 0-1872 0</inkml:trace>
  <inkml:trace contextRef="#ctx0" brushRef="#br0" timeOffset="30266">11285 12358 3272 0,'0'0'2625'0,"0"0"-289"16,0 0-111-16,0 0-721 15,0 0-1104-15,0 0-336 16,0 0-64-1,0 0 472-15,40 123-208 16,-19-86-144-16,-2 0-64 16,1-5-48-16,-6-5-8 0,-2-6 72 15,-6-5 16-15,0-6-72 16,-2-4-16-16,-4-4 96 0,0-2 184 15,0 0 529 1,0 0 175-16,-4-4-448 16,-2-12-192-1,1-8-160-15,4-12-184 0,1-10-208 0,0-11-656 16,29-15-1001-1,1 12-1087-15,4 15-6122 32</inkml:trace>
  <inkml:trace contextRef="#ctx0" brushRef="#br0" timeOffset="30911">11866 12491 3208 0,'0'0'3201'0,"0"0"-1457"0,0 0-415 15,0 0 79-15,0 0-528 16,0 0-624-1,0 0-240 1,29-5-16-16,11-8 384 0,6-8 224 16,7-2-184-16,10-3-128 15,2-2-24-15,-1 0-191 0,1-1 55 16,-4 1-136-16,-4 6-112 15,1 1-817-15,-16 6-1303 32,-12 5-3385-32</inkml:trace>
  <inkml:trace contextRef="#ctx0" brushRef="#br0" timeOffset="31180">12357 12060 5009 0,'0'0'680'15,"0"0"-368"-15,0 0 384 16,118 32 344-16,-83-20-176 0,-1 1-184 15,-8 4-247 1,-7 3-89-16,-12 8 168 0,-7 8 72 16,0 8-168-1,-26 7-416-15,-11 15-552 16,1-14-1233-16,7-16-3768 15</inkml:trace>
  <inkml:trace contextRef="#ctx0" brushRef="#br0" timeOffset="31602">13063 11616 2784 0,'0'0'2857'0,"0"0"-545"0,0 0-407 15,0 0-473-15,0 0-808 16,0 0-288-16,-37 165 96 0,30-87 48 15,2-4-144 1,5-5 209 0,0-18-273-16,8-10-272 0,15-13 0 15,3-12-8-15,-2-7 8 16,2-9-8-16,1 0-176 31,-1-7-353-31,-2-21-479 0,-3-20-928 0,-8 5-1281 0,-8 7-2600 0</inkml:trace>
  <inkml:trace contextRef="#ctx0" brushRef="#br0" timeOffset="31902">13116 11929 5153 0,'0'0'2368'0,"0"0"-2040"16,0 0-272-16,0 0 344 15,0 0 136 1,0 0-224-16,116-30-160 0,-77 16-95 15,-7 0-57-15,-4 2-345 16,-6 2-375-16,-9 6-376 0,-6 3 424 16,-6 1 384-1,-1 0 288-15,0 11 968 16,0 15 64-16,-6 8-192 15,-5 8 313 1,1 5-81 0,2-2-408-16,1-4-288 0,7-7-296 15,0-8-80-15,7-10-432 0,9-8-624 16,3-8-753-16,15-18-79 15,-5-14-432-15,-4-2-1721 32</inkml:trace>
  <inkml:trace contextRef="#ctx0" brushRef="#br0" timeOffset="32227">13529 11944 4424 0,'0'0'1961'0,"0"0"-785"16,0 0-296-16,0 0-104 31,0 0-55-31,0 0-201 0,0 0-272 16,47 17-112-16,-32-17-88 15,1 0-48-15,2-4-136 0,-2-13-128 16,-2-6-72-1,1 3 24 1,-5 2-16-16,-2 8 63 16,-5 6 129-16,2 4-32 0,0 0-176 15,1 0 344 1,0 9 288-16,6 0 96 15,-1-1-151-15,0 0-49 0,-3-3-88 16,1-5-88-16,0 0 80 16,1 0-88-16,-4 0-56 15,2-3-208-15,-4-5-49 0,1 0-87 16,-1 1-80-16,3-4-104 0,1 1-352 15,13-10-448-15,-2 2-1041 16,-1 0-239-16</inkml:trace>
  <inkml:trace contextRef="#ctx0" brushRef="#br0" timeOffset="32652">14022 11684 928 0,'0'0'2720'16,"0"0"-951"0,0 0-209-16,0 0 128 0,0 0-703 0,-45 26-481 31,27 1-256-31,2 3 200 0,8 0 40 15,1-2-160 1,7-4-240-16,0-6-88 0,0-4-48 16,3-4-40-16,12-6 40 0,0-4-208 15,6 0-72-15,-2-14 120 31,4-14-48-31,-4-8-320 0,2-6-361 16,-3-8-127-16,-7-2-304 16,-8-3 264-16,-3 2 255 15,0 0 241-15,-6 9 384 16,-9 4 224-16,-3 12 712 0,4 7 609 15,6 10 303 1,3 7 152-16,3 4-423 0,2 0-657 16,0 0-392-16,0 11-304 15,0 12 232-15,0 9 312 16,10 6 16-16,1 8-96 0,-1 5 88 15,3 4 17 1,3 2-177-16,2-3-136 31,0-7-128-31,4-2-48 0,4-11-80 0,5-10-432 0,3-10-873 16,21-14 121-16,-10-2-1512 0,-6-15-5274 15</inkml:trace>
  <inkml:trace contextRef="#ctx0" brushRef="#br0" timeOffset="34279">12089 12838 4176 0,'0'0'2321'15,"0"0"-1121"-15,0 0-16 16,0 0 17-16,0 0-25 0,-44 6-408 16,44-4-472-1,0 5-296-15,12 8-216 0,18 9-88 0,17 6 304 31,8 4 64-31,13 0 88 16,-4-4-48-16,-1-5 0 31,-6-6-40-31,-1-2-64 0,-7-6-112 0,9-1-816 0,-11-1-1465 0,-13-7-2296 16</inkml:trace>
  <inkml:trace contextRef="#ctx0" brushRef="#br0" timeOffset="34522">12698 12823 5217 0,'0'0'1432'15,"0"0"-1128"-15,0 0 144 0,0 0 232 0,0 0 160 16,0 0-335-1,0 0-129 1,74 89 96-16,-74-65 192 0,0 6-216 16,-18 6-448-16,-21 9-696 15,9-9-1889-15,1-14-5096 16</inkml:trace>
  <inkml:trace contextRef="#ctx0" brushRef="#br0" timeOffset="34851">13397 12509 5817 0,'0'0'3048'15,"0"0"-2295"-15,0 0-505 31,-2 135 712-31,4-62 24 16,16 14-472-16,-4 3-184 0,2 0 72 16,-1-6-168-16,-2-7-128 15,-2-15-104-15,0-15-536 0,-11-15-696 16,0-11-904-16,0-17-3282 15</inkml:trace>
  <inkml:trace contextRef="#ctx0" brushRef="#br0" timeOffset="35304">13382 12521 4280 0,'0'0'1929'15,"0"0"-1561"1,0 0 128-16,0 0 360 0,113 18 184 0,-79 0-159 0,-3 0-193 15,-8 4-264-15,-4 0-128 32,-9 7 48-17,-9 1-64-15,-1 2-48 0,0 4-32 0,-16-2-64 16,-8-2-136-16,-5-4-208 15,-2-6 72-15,5-6-368 16,4-7 248 0,10-4 256-16,12-5-192 15,0 0-344-15,7 0-56 16,17 0 432-16,10-5 152 0,2 0 8 15,-2-1 144-15,-4 4-16 16,-4 0 168-16,-5 2 64 16,-6 0-56-16,-6 0 0 0,-4 11 40 15,-5 8 144 1,0 7 224-16,-5 8-176 15,-17 6-352-15,-3 0-184 0,4-1-360 16,2-5-992-16,11-10-1409 16,5-11-3856-16</inkml:trace>
  <inkml:trace contextRef="#ctx0" brushRef="#br0" timeOffset="35983">13912 12876 3816 0,'0'0'4105'0,"0"0"-2977"15,0 0-183-15,0 0 95 16,0 0-200-16,0 0-400 0,-92 84-384 16,92-60-48-1,0-4-8-15,0-4-128 0,11-4 40 31,4-6 88-31,-2-4-80 0,0-2-336 16,0 0-72 0,-2-20 184-16,-1-6-112 0,-2-6 8 0,-3 0 8 15,-1 2 144-15,-4 8 175 16,2 8 81-16,-2 10 105 31,3 4 231-31,0 2-336 0,9 16 16 16,2 2 376-16,6 0-256 15,2-8-136-15,7-6-288 0,2-6-369 0,5-10-319 16,2-22-280-16,-5-7 616 15,-4-1-840 1,-7 5-201 0,-12 6 1681-16,-8 7 56 0,-2 12 1633 15,-7 6-73-15,-11 4 304 16,1 4-615-1,-1 21-297-15,3 5-216 0,9 8-400 0,6-1-248 0,0 2-136 32,5-7-8-32,11-10 0 15,3-6-72 1,1-8-40-16,2-8-176 0,-1 0-160 0,-3-12 136 15,-3-16-72-15,-4-13-208 0,-5-4-161 16,-6-8 121-16,0-5 344 16,-1-4 64-1,-17-2 104-15,-5 0 120 16,1 7 64-16,2 14 448 15,6 13 609-15,1 16 215 0,6 14-176 16,4 0-392-16,3 16-464 16,0 21-296-16,0 12 0 15,7 11 184-15,10 2-72 0,6-3-24 47,1-8-88-47,0-8 72 16,2-9-80-16,2-8-8 0,17-11-136 15,-9-7-1040-15,-1-8-2881 0</inkml:trace>
  <inkml:trace contextRef="#ctx0" brushRef="#br0" timeOffset="36620">14492 11803 1640 0,'0'0'3016'0,"0"0"-1935"0,0 0-569 31,0 0 816-31,0 0-8 0,115 39-271 15,-61-12-249-15,1 5-104 16,5 0-112-16,3-4-272 16,-3-6-312-16,17 3-192 0,-12-10-1464 15,-17 0-3521 1</inkml:trace>
  <inkml:trace contextRef="#ctx0" brushRef="#br0" timeOffset="36959">14807 12583 7097 0,'0'0'1680'15,"0"0"-1336"1,0 0-39-16,0 0-9 0,0 0-88 15,156-174-208-15,-81 89-1977 16,-7 8-5400-16</inkml:trace>
  <inkml:trace contextRef="#ctx0" brushRef="#br0" timeOffset="37337">15438 11710 6041 0,'0'0'2992'0,"0"0"-2183"0,0 0-369 0,15 137 608 16,-4-61-144-1,0 9-192-15,-1-3-224 16,3-4-232-16,-2-10-112 16,1-12-144-16,-1-13-280 15,-5-20-896-15,-1-10-1112 16,-5-13-2457-16</inkml:trace>
  <inkml:trace contextRef="#ctx0" brushRef="#br0" timeOffset="37544">15441 11677 6009 0,'0'0'1736'16,"0"0"-1536"-16,0 0 120 15,0 0 48-15,0 0 8 0,0 0-184 32,102-12-88-32,-73 10-104 15,2-2-736-15,-5 1-1464 0,-10 3-2849 0</inkml:trace>
  <inkml:trace contextRef="#ctx0" brushRef="#br0" timeOffset="37759">15514 11942 4905 0,'0'0'1624'16,"0"0"-1352"-16,0 0 224 0,0 0 24 0,0 0-128 15,115-53-288-15,-78 29-104 16,0 6-776-1,-8 6-544-15,-6 12-353 16,-15 2-239-16,-8 18-328 0</inkml:trace>
  <inkml:trace contextRef="#ctx0" brushRef="#br0" timeOffset="38510">15668 12102 1720 0,'0'0'2969'0,"0"0"-1897"16,0 0-144-16,0 0 168 16,0 0-104-16,0 0-95 15,0 0-265 1,87 36-128-16,-57-48-208 0,1-6-96 0,0-3-104 15,-4 2 8-15,-4 0-48 32,-5 8 0-32,-9 3-48 0,-2 3 0 15,-7 5 48-15,0-2 72 0,0-2 24 16,0-3 0-16,0-5-8 0,0-1-56 15,0 4-8-15,0 1 40 16,0 6 56 0,-13 2 8-1,-3 2 0-15,0 19-104 0,1 9-80 0,2 4-8 16,5 1 0-16,5-1-8 31,3-8-40-31,0-4 0 0,8-6 48 0,10-6-8 0,-1-2-72 31,4-8 80-31,0 0-8 16,5 0-208-1,0-8-8-15,-2-8-32 0,2-2-192 0,-6 1 8 0,-6 4 128 16,-3-1 104-16,-1 2 8 16,-3-2-96-16,-1 1 120 31,-1 0 88-31,0-4 40 0,-4 6 48 15,4-1 0-15,-3 3 8 16,-2 5 288-16,0 2 408 0,0 2 40 16,0 0-224-16,0 0-280 15,3 0-232-15,-1 0-96 31,4 0 40-31,0 0-24 0,6 0-296 16,-6 0-16-16,4 0 112 16,-2-3 104-16,-3-9 112 0,0-3 48 15,-5 2 16-15,0-6 8 16,0 1 56-16,0 2-56 15,0 5 144 1,-10 0 184-16,-1 7-72 0,-2 4 16 16,0 0-16-16,-3 8-176 15,1 14-80-15,-3 8-8 0,4 4 0 16,6 2-8-16,3-4 0 15,5-4 0 1,0-5-64-16,5-7-32 16,9-6 24-16,6-8 16 0,1-2-224 15,1-6-304-15,9-35-496 16,-2 3-1345-16,-8 1-2104 15</inkml:trace>
  <inkml:trace contextRef="#ctx0" brushRef="#br0" timeOffset="38901">16259 11601 2480 0,'0'0'1640'0,"0"0"-655"16,0 0 575-16,0 0-304 31,0 0-840-31,0 0-408 0,0 0 288 16,8 85 144-16,-3-40 129 15,-1 7 159-15,-2 2 16 0,1 0-232 16,-1-3-136-16,3-12-56 16,-2-5-216-16,5-11-104 15,0-10-176 1,3-6-464-16,1-7-368 0,5 0 160 15,0-11 175-15,2-15 457 16,0-4-296 0,2-4-168-16,-1 2 528 0,-9 6 152 15,-1 8 48-15,-7 8 352 16,0 6 312-16,0 4 97 15,-3 0-209-15,0 0-376 0,0 0-224 16,0 2 0-16,0 7 0 16,2-2-80-16,-2-1-496 0,0 4-953 15,0-1-1455-15,0-4-2081 16</inkml:trace>
  <inkml:trace contextRef="#ctx0" brushRef="#br0" timeOffset="39446">16530 11844 744 0,'0'0'4265'0,"0"0"-3201"15,0 0-504-15,0 0 416 32,0 0-328-17,0 0-176-15,0 0-216 0,0 71-152 0,0-57-24 0,0-7-80 16,0-7 0-16,0 0-416 0,0-3-96 15,0-19-296-15,10-8-368 16,-1-4 120 0,7 0-65-1,1 2 489-15,-3 8 632 0,-3 8 112 16,1 10 656-16,-1 6 97 0,2 0 311 15,2 4-80 1,-1 8-424-16,5 2-392 0,1-2-168 16,-2-4-112-1,1-6-424-15,2-2-424 16,-2 0-24-16,2-18 416 15,-1-7 320-15,-1 2 56 0,-8 1 80 16,-3 5 168-16,-8 6 744 0,0 7 960 16,0 4-335-16,-8 0-561 31,-3 0-328-31,0 10-376 0,4 4-272 15,6 2-24-15,1-2 8 16,0-2-168-16,0-4-352 16,11-1-296-16,2-4 208 0,1-1 136 31,-2-2-441-31,1-7-639 15,-4-10-328-15,-1-3-1121 0</inkml:trace>
  <inkml:trace contextRef="#ctx0" brushRef="#br0" timeOffset="39815">16913 11612 72 0,'0'0'3232'0,"0"0"-367"0,0 0-985 16,0 0-872-16,0 0-463 15,0 0-257 1,0 0 40-16,0 107-32 16,0-65-104-16,0 4-128 0,0 4-16 15,0 6-48-15,0 5-8 0,8 3-136 16,-5 4-8-16,2 4 24 15,0 0 40 1,-4-2 88-16,4-4 8 16,-3-7 8-16,3-11-8 0,-5-10 0 15,0-10-8-15,0-10 0 16,0-6-8-16,-5-6 8 15,-10-6 72-15,-6 0 64 0,-1 0 240 32,1-8 48-32,-5-12-48 0,0-8-144 15,3-6-48-15,4-4 0 16,8-7-8-16,7 0 24 15,4-2-40-15,12 1-40 0,20 2-112 16,7 0 0-16,6 2-8 31,5 1-120-15,11-10-968-16,-15 10-1096 0,-14 7-4346 0</inkml:trace>
  <inkml:trace contextRef="#ctx0" brushRef="#br0" timeOffset="44308">9718 12122 4721 0,'0'0'2272'15,"0"0"-864"1,0 0-351-16,0 0 159 0,-35-2-136 15,28 18-440 1,-4 32-520-16,8 45-120 16,3 48 0-16,6 28 48 15,26 5 24-15,9-9 8 0,1-27-72 16,-4-27-8-1,4-32 0-15,34-16-104 0,36-28-1088 16,-12-12-985-16,5-9-2231 16</inkml:trace>
  <inkml:trace contextRef="#ctx0" brushRef="#br0" timeOffset="45348">16927 10953 7041 0,'0'0'1760'0,"0"0"-1528"31,0 0-128-31,0 0 56 0,0 0 97 15,0 0-25-15,142-28-8 16,-92 34 40-16,0 20 120 0,-1 10 184 16,1 8 0-16,-8 8-152 15,-5 6-160-15,-8 6 0 31,-6 8-88-31,-12 9-16 0,-6 3-88 16,-5 7-48-16,0 3 32 16,-16 0 40-16,-4 0-88 0,-22 18-664 0,4-24-1360 15,0-19-3209-15</inkml:trace>
  <inkml:trace contextRef="#ctx0" brushRef="#br0" timeOffset="47948">17533 9598 5025 0,'0'0'2640'0,"0"0"-1720"16,0 0-240-16,0 0 145 0,0 0-329 15,13 0-440 1,16 0 152 0,10-9 168-16,6-1-168 15,8-3-72-15,-1-4-136 0,12-11-776 16,-9 5-1809-16,-18 2-3880 0</inkml:trace>
  <inkml:trace contextRef="#ctx0" brushRef="#br0" timeOffset="48284">18224 8875 6369 0,'0'0'2536'15,"0"0"-2007"-15,0 0-89 16,0 0 688-16,0 0-24 0,11 155-528 16,-6-93-256-16,0 4-144 15,3-4-112-15,-1-6-64 16,1-3-304-1,1-12-408-15,-1-3-608 16,0-14-945-16,-6-9-2856 0</inkml:trace>
  <inkml:trace contextRef="#ctx0" brushRef="#br0" timeOffset="48546">18206 8920 5089 0,'0'0'1952'0,"0"0"-1048"15,0 0 529-15,0 0-505 16,0 0-376-16,125-49-272 0,-101 43-104 15,0 1-176-15,-3 3-328 0,-6 2-1024 16,-6 0-1601 0,-9 7-2824-1</inkml:trace>
  <inkml:trace contextRef="#ctx0" brushRef="#br0" timeOffset="48743">18271 9106 5337 0,'0'0'2448'0,"0"0"-2112"0,0 0 104 16,0 0 545-16,0 0-81 16,0 0-312-1,0 0-312-15,148-28-280 16,-102 6-312-16,-8 3-1777 15,-12 4-3216 1</inkml:trace>
  <inkml:trace contextRef="#ctx0" brushRef="#br0" timeOffset="49200">18439 9160 4705 0,'0'0'1200'0,"0"0"-816"15,0 0 928 1,0 0-272-16,26 120-432 0,-22-81-135 0,0-5-209 15,4-2-168 1,-3-9-96-16,3-4 8 16,1-8-8-1,-4-4-8-15,2-7-96 0,1 0-240 0,3-4 15 16,-1-20 265-16,4-6-288 15,-4-8-136 1,-2-5-96 0,-5 3 152-16,2 3-8 0,-5 6 192 15,0 9 248-15,0 9 232 0,3 6 360 16,-3 7 32-16,2 0-104 15,0 0-232-15,4 2-184 16,4 14 449 0,1 5-9-16,2 4-136 15,5 3-176-15,-5 0-128 16,4-2-104-16,0-5-552 0,4-8-961 15,-4-5-1335-15,-4-8-2441 0</inkml:trace>
  <inkml:trace contextRef="#ctx0" brushRef="#br0" timeOffset="49818">18767 9120 3696 0,'0'0'3297'0,"0"0"-1841"0,0 0-824 15,0 0-23-15,0 0 207 16,0 0-352-16,-2 130-168 0,8-93-56 16,-4-5-120-16,8-9-56 15,-9-6-56-15,4-8-8 16,-5-5 8-16,2-4 64 0,-2 0 88 31,0 0-8-31,0-11-152 16,0-16-336-16,5-7-328 0,4-5 112 15,4-4-168-15,5 3 127 16,-5 10 145-16,5 12 240 15,-4 8 8 1,2 10-64-16,-3 0 104 16,0 0 40-16,0 10 120 0,2-2-256 15,-2-4-656-15,0-4-296 0,-1 0-377 16,0-6 209-1,-6-10 464-15,1-5 824 0,-4 2 88 16,-3 1 520-16,0 4 584 16,0 6 569-1,-10 3-193-15,-1 5 336 16,0 2-680-16,3 19-631 0,1 7-169 0,4 2 0 15,3 2-88-15,0-2-88 16,11-6-160-16,5-6 0 16,4-6-160-1,1-6-504-15,3-6-609 16,-6-9-679-16,-2-12-2729 15</inkml:trace>
  <inkml:trace contextRef="#ctx0" brushRef="#br0" timeOffset="49996">19036 9010 1712 0,'0'0'4305'0,"0"0"-3929"15,0 0 328-15,0 0-24 16,0 0-240-16,136-5-72 0,-92-14-192 15,1-5-176-15,0-10-648 16,-9 5-1192-16,-14 7-1257 0</inkml:trace>
  <inkml:trace contextRef="#ctx0" brushRef="#br0" timeOffset="50819">19287 8845 536 0,'0'0'4281'15,"0"0"-2825"1,0 0-256-16,0 0-336 16,0 0-280-16,0 0 273 0,0 0-1 15,-15 133-208-15,15-93-64 16,0-2-120-1,5-4-248-15,1-6-88 0,-1-10-128 16,0-8-56-16,0-6-400 16,0-4-576-16,3 0-200 15,0-16 864 1,6-10 15-16,1 0-231 0,1 2 184 0,-5 6 400 15,-2 9 232-15,-1 6 120 16,-5 3-64 0,2 0 137-1,-4 3 143-15,4 8 96 0,0-1-224 0,1-2-264 16,-6-3-176-16,5-3-632 15,2-2-664-15,-6 0-665 16,4-17 833-16,2-9-593 16,-1-8-391-1,2-2 520-15,-1 4 1472 16,1 2 120-16,-3 7 1112 0,-1 10 296 15,1 4 9-15,2 7-481 16,-1 2-320-16,2 0-96 16,4 6-48-16,2 10 48 0,-1 3-72 15,0-2-96 1,-2 2-120-16,-3-6-128 31,2 0-96-31,-2-9-8 0,2-2 0 16,-4-2-48-16,4 0-80 15,1-15-80-15,-3-4-344 16,-1-2-360-1,-4 1-104-15,-3 6 104 0,0 7 912 0,0 2 320 0,0 3 608 16,0 2-32-16,0 0-440 0,0 0-416 16,0 0-24-16,2 0 176 31,4 7 80-31,4 2-64 15,-4 3-64-15,1 3-24 0,-2 2-16 16,-2 1-48-16,0 1 0 0,-1-2 64 16,1 0-120-16,0-7-8 15,-3-5-328-15,3-5-168 31,2 0-344-31,3 0 528 0,2-7 320 16,6-10 8-16,-1 0 96 16,1 0-104-16,3 4 144 0,-3 0 232 15,-1 5 32-15,1 0-88 16,-2 3 112-16,-2 3 113 15,-1 2-25-15,4 0 72 0,-2 0 72 32,3 13-32-32,-3 6-288 0,0 2-136 15,-4 5-80-15,-4 17-128 16,-5-9-1432-16,0-6-3201 0</inkml:trace>
  <inkml:trace contextRef="#ctx0" brushRef="#br0" timeOffset="56185">10926 13379 5761 0,'0'0'1928'0,"7"0"-1704"15,5 0-216 1,11-2-8-16,11-10 496 0,18-6 136 0,14-12-255 15,13-6-193-15,11-10-184 0,33-20-537 16,-16 8-1967-16,-22 7-4064 0</inkml:trace>
  <inkml:trace contextRef="#ctx0" brushRef="#br0" timeOffset="56988">10957 13638 1424 0,'0'0'2928'0,"0"0"-1255"31,0 0-553-31,0 0-224 15,0 0-240-15,0 0-216 0,0 0-328 16,0 0-112-16,-7-4-56 16,7 0 56-16,10-3 0 0,6 0 193 15,-1-3 15-15,6-3-32 16,5 0 8-16,9-6-8 0,12-2 48 31,14-5 40-31,12-6-32 16,9 0-80-16,4-2-64 0,-4 5-16 15,-9 7-72-15,-10 9 0 16,-8 4-224-16,-5 9-552 31,-16 0-1121-31,-18 9-4176 0</inkml:trace>
  <inkml:trace contextRef="#ctx0" brushRef="#br0" timeOffset="65292">3560 12646 9818 0,'0'0'2760'16,"0"0"-2328"-16,0 0-424 15,0 0-8-15,-1 134 576 16,12-52 25-16,4 10-273 0,1 3-232 0,3-10-40 15,-1-8-56 1,3-11-376 0,-3-10-577-16,1-5-431 0,-6-16-1120 15,-3-15-2666 1</inkml:trace>
  <inkml:trace contextRef="#ctx0" brushRef="#br0" timeOffset="65746">3601 12547 7681 0,'0'0'1969'16,"0"0"-1529"-16,0 0-40 15,0 0 128-15,0 0-56 16,0 0-64-16,148-72-232 0,-101 72-48 16,-3 0-24-16,-7 20-56 31,-8 10 80-31,-10 8 152 0,-4 4 112 15,-9 8-40-15,-6 1-40 16,0 0-120-16,-9 2-7 16,-14-6-113-16,-3 0-72 0,-1-3-96 15,-9-4-137-15,1-6-119 16,-1-4 48-1,5-7 40-15,7-10 200 0,6-3 56 16,10-6 0-16,8-1 8 16,0-3-416-16,4 0 80 15,18 0 256 1,2 0 80-16,7 0 8 0,0 0 72 15,3 0-80 1,-4 0 0-16,1-3-416 0,0-1-824 0,-1 2-729 16,16-8-623-1,-14 3-1313-15</inkml:trace>
  <inkml:trace contextRef="#ctx0" brushRef="#br0" timeOffset="66364">4193 12984 936 0,'0'0'1144'0,"0"0"-208"0,0 0-48 15,0 0-280-15,0 0-143 16,0 0-201-16,20-112-56 0,-28 93 208 15,-10 6 568-15,-5 1 8 16,-1 3-264-16,2 7-80 0,-1 2 49 31,7 0 127-31,1 15-336 16,2 13-352-16,5 8-40 15,5 6-88 1,3 3 208-16,0-6-216 0,13-5-48 0,10-9-56 31,2-10-256-31,3-6-256 0,2-9-232 16,0 0-225-16,-1-17-279 15,0-11 376-15,-2-10-288 0,-4-1-169 16,-4-4 761-16,-8 1 672 0,-7 4 256 16,-4 1 552-1,0 7 169 1,-15 5 87-16,-3 6 56 0,-3 12 40 15,7 7 209-15,-1 0-353 16,7 13-496-16,5 17-392 0,3 8 0 16,0 5-128-16,5-1-128 31,13-4 128-31,-1-6-48 0,6-8 32 15,-2-8-336-15,-2-6-272 16,-1-10-120-16,0 0-121 0,-2-6-119 16,-5-20 320-1,-7-10-88-15,-4-4-560 0,0 0 247 0,-2 2 521 16,-11 8 544-16,-1 7 392 31,7 14 913-15,2 5 271-16,5 4-112 0,0 0-1032 0,0 4-432 15,8 14 0-15,10 1 64 0,1 0-56 16,4-2-8-16,-7-4-88 15,2-5-512-15,-5-8-672 32,-2 0-576-32,-6-8-497 0</inkml:trace>
  <inkml:trace contextRef="#ctx0" brushRef="#br0" timeOffset="66740">4418 12394 2832 0,'0'0'3217'16,"0"0"-1681"-16,0 0-784 15,0 0 248-15,0 0 177 0,29 154-377 16,-8-95-264 0,-2-3-240-16,4-4-184 15,0-8-56 1,1-8-56-16,-2-12-128 0,-1-7-488 0,-3-9-208 15,-2-8-72-15,-3 0-9 16,-3-10 281-16,-2-16 312 0,-2-4 48 31,-2-2 8-31,-3 1 160 31,3 5 96-31,-1 11 120 0,0 4-8 16,2 9 8 0,1 2 152-16,2 0-144 0,4 13 600 0,-1 4-79 15,2 0-241-15,1 0-152 16,-2-2-168-16,-4-7-88 15,-2-3-32-15,-4-5-608 0,-2 0-657 16,0-9-663-16,0-8-1209 16</inkml:trace>
  <inkml:trace contextRef="#ctx0" brushRef="#br0" timeOffset="67265">4623 12482 5905 0,'0'0'3104'0,"0"0"-1783"16,0 0-329-16,0 0-328 16,0 0-664-16,0 0-8 0,3-1-1408 15,15 9-1065 1,-2 6-1872-1</inkml:trace>
  <inkml:trace contextRef="#ctx0" brushRef="#br0" timeOffset="67466">4623 12482 1432 0,'144'93'4553'16,"-135"-93"-4129"-16,9-8-80 15,5-6 112 1,4-4-160-16,-1-3-296 0,-2 4-88 0,-1-1-808 31,0 0-832-31,-6 2-593 0,-5 6 713 16</inkml:trace>
  <inkml:trace contextRef="#ctx0" brushRef="#br0" timeOffset="67630">4902 12420 3528 0,'0'0'2025'32,"0"0"-409"-32,0 0-448 0,0 0-776 15,0 0-160-15,-1 121 88 16,12-80-191-16,0-6-129 0,4-4-8 15,-2-12-521-15,0-4-535 0,-2-15-544 16,-1 0-729 15,-7-8-495-15</inkml:trace>
  <inkml:trace contextRef="#ctx0" brushRef="#br0" timeOffset="67792">5009 12401 1304 0,'0'0'2600'15,"0"0"-935"-15,0 0-545 16,95 108 80-16,-61-74-496 31,2-4-232-31,1-6-119 0,-2-7-353 0,-2-8-16 0,-6-9-921 16,-4 0-495-16,-9-14-160 0,-6-13-337 31,-3-10-599-31</inkml:trace>
  <inkml:trace contextRef="#ctx0" brushRef="#br0" timeOffset="67993">5325 12380 832 0,'0'0'1352'0,"0"0"472"16,0 0 65-16,0 0 359 0,0 0-479 31,0 0-745-31,0 0-984 15,0 0 128-15,-50 6 128 0,62 79 336 16,4 29-144-16,-2 24 48 16,-6-8 160-1,-1-27-87-15,-5-31-153 0,1-19-240 0,-3 7-40 16,0 4-64-16,0 4-112 15,0-8-264 1,0-4-1193 0,-8-16-1343-16,-4-17-4738 0</inkml:trace>
  <inkml:trace contextRef="#ctx0" brushRef="#br0" timeOffset="69826">5900 12382 4096 0,'0'0'2273'16,"0"0"-1465"-16,0 0 0 0,0 0 328 15,0 0-287-15,0 0-425 0,0 0-400 16,10-11-24-1,13-21 0 1,24-43 600-16,33-53 160 16,25-47-416-16,7-13-224 0,-12 16-120 15,-19 37-816-15,-36 57-1401 16,-15 26-2800-16</inkml:trace>
  <inkml:trace contextRef="#ctx0" brushRef="#br0" timeOffset="70606">6125 12887 968 0,'0'0'4153'0,"0"0"-3433"15,0 0-448-15,0 0 680 0,0 0 72 16,0 0-440-16,0 0-392 15,3 0-112-15,5 0 40 16,7 0 160 0,1 0 217-16,6 0-113 0,6 0 8 15,9 0-152-15,5 5 16 0,16 3-88 16,13 4-64-16,15 4-16 15,9 4 8 1,23 6-16-16,27 8-24 16,31 9 16-16,13-2-72 15,-3-1 0-15,-10-8 0 0,-19-2 0 16,-7-2 56-16,-2 4 48 15,-7 0 176-15,-7-3 80 16,-23-7-184-16,-23-7-32 0,-22-8-144 31,21-5-920-31,-17 0-1785 16,-14-2-3464-16</inkml:trace>
  <inkml:trace contextRef="#ctx0" brushRef="#br0" timeOffset="74416">4411 14709 7297 0,'0'0'2537'16,"0"0"-2201"-16,0 0-200 0,42 180-136 15,4-42 616-15,0 13-56 31,1-4-240-31,-10-38-232 16,-12-36 16 0,-3-19-96-16,1-19-8 0,3 0-168 0,4-7-760 0,6-12-865 15,-10-12-1343-15,-10-4-2840 0</inkml:trace>
  <inkml:trace contextRef="#ctx0" brushRef="#br0" timeOffset="74926">4352 14632 1256 0,'0'0'5473'0,"0"0"-4201"0,0 0-856 0,0 0 0 16,0 0-16-16,0 0-207 15,0 0 247-15,113-40 48 0,-60 18-256 16,8-6-80-16,6-2-104 0,2-2-40 31,-1-2 0-31,1 0-8 16,-6 0-264-16,-9 2-304 0,-8 6 32 15,-12 3-161-15,-6 8-111 32,-12 2 104-32,-6 9 184 0,-6 2 328 0,-4 2 192 0,0 0 904 31,0 6 192-31,0 16-288 0,0 14-495 31,0 13-9-31,7 13 112 0,17 14-216 0,12 8-48 16,6 9 248-16,8-1-152 0,1-2-56 15,-1-5-104-15,-3-10-88 31,-1-9-48-31,-9-9-392 0,-3-1-536 16,-13-12-1049-16,-12-14-3360 0</inkml:trace>
  <inkml:trace contextRef="#ctx0" brushRef="#br0" timeOffset="75266">4694 15617 1696 0,'0'0'4137'15,"0"0"-3385"-15,0 0-464 0,0 0 376 32,0 0-56-32,0 0-248 0,0 0 424 15,111-58-119-15,-52 29-49 16,5-1-200-16,6-2-128 15,2 2-112-15,3 0-128 16,2 2-40-16,-1 1-8 0,11-6-336 31,-21 8-2249-31,-20 6-4920 0</inkml:trace>
  <inkml:trace contextRef="#ctx0" brushRef="#br0" timeOffset="75910">4985 15208 2800 0,'0'0'2233'0,"0"0"-1185"16,0 0-64-1,0 0 104-15,0 0-664 0,0 0-368 0,13 53 40 16,4-30 184-16,3 3-200 16,2-6 0-1,-5-6-80 1,-1-5-72-16,-3-5 64 0,-2-2-112 0,-3-2-40 15,-3 0 40-15,0-11 120 16,-4-7 176-16,-1-6-48 0,0-2-56 16,-8 0-72-1,-14 2-208-15,-19 6-512 16,6 8-760-16,1 8-1545 0</inkml:trace>
  <inkml:trace contextRef="#ctx0" brushRef="#br0" timeOffset="76537">4634 14621 3288 0,'0'0'2177'0,"0"0"-945"0,0 0 376 31,0 0-207-31,0 0-729 16,0 0-176-16,0 164-136 0,0-94-136 15,0-1-40 1,0-7-104-16,0-13-80 0,0-8-464 0,0-16-400 16,0-16-769-16,0-9-735 31,0 0-785-31</inkml:trace>
  <inkml:trace contextRef="#ctx0" brushRef="#br0" timeOffset="76733">4633 14739 672 0,'0'0'1248'0,"0"0"296"16,0 0 17-16,0 0-177 0,0 0-232 0,0 0-256 16,111 122-368-16,-96-94-200 15,1 0-191-15,-3-4-137 16,-4 0-265-1,-9 1-823-15,0-6-1360 16,0-4-2233 0</inkml:trace>
  <inkml:trace contextRef="#ctx0" brushRef="#br0" timeOffset="76866">4621 14941 2560 0,'0'0'808'16,"0"0"-656"-16,0 0 320 0,0 0-136 15,0 0-176-15,147-72-160 16,-110 54-864-16,-7 0-1192 0</inkml:trace>
  <inkml:trace contextRef="#ctx0" brushRef="#br0" timeOffset="77018">4802 14741 3952 0,'0'0'2441'0,"0"0"-1073"16,0 0-776 0,0 0-440-16,15 102 240 15,1-56 0 1,7 2-295-16,-2-4-97 0,3-5-121 0,-2 1-815 15,-2-10-856-15,-9-10-2849 16</inkml:trace>
  <inkml:trace contextRef="#ctx0" brushRef="#br0" timeOffset="77263">4776 14719 1304 0,'0'0'2264'15,"0"0"-1800"-15,0 0-176 0,0 0 393 16,0 0 239 0,91 18-272-16,-72-6-160 0,-3-1-224 0,-4 4 40 15,-6 1 120-15,-6 4 8 31,0 6-272-31,-5 14-160 16,-9-6-1560-16,-6-8-1697 0</inkml:trace>
  <inkml:trace contextRef="#ctx0" brushRef="#br0" timeOffset="77470">4920 14632 4721 0,'0'0'1696'0,"0"0"-1224"0,0 0-112 0,0 0 520 15,0 0 144 1,44 117-439-16,-26-74-353 16,4 2-176-1,-6-1-56-15,2-1-112 0,1 0-633 0,-7-11-1119 16,-3-7-1297-1</inkml:trace>
  <inkml:trace contextRef="#ctx0" brushRef="#br0" timeOffset="77772">4922 14679 1608 0,'0'0'3137'15,"0"0"-2441"-15,0 0-528 16,0 0 80-16,0 0 64 31,48-32-104-31,-22 30 0 0,-2 2-24 16,-1 0 32-16,-4 8-32 15,-4 7 152-15,-4 4 136 0,-9 5 64 0,-2 4-96 16,0 2-440-16,-10 10-96 16,-9-8-1616-1,1-10-4313 1</inkml:trace>
  <inkml:trace contextRef="#ctx0" brushRef="#br0" timeOffset="79430">5715 14672 4176 0,'0'0'1617'0,"0"0"-1025"0,0 0 16 16,0 0 112-16,0 0-528 0,0 0-192 16,42-2 0-1,-7-8 120-15,15-5 8 16,31-24-128-16,-10 5-248 15,-10 2-1936-15</inkml:trace>
  <inkml:trace contextRef="#ctx0" brushRef="#br0" timeOffset="80583">6273 13966 624 0,'0'0'4521'0,"0"0"-3657"0,0 0 584 16,70 159 56-16,-43-89-359 15,-1 2-289-15,0-4-552 0,0-6-72 16,-2-7-56-16,-1-15-176 0,-4-9-672 31,-8-18-928-15,-3-9-1433-16,-8-4-3064 0</inkml:trace>
  <inkml:trace contextRef="#ctx0" brushRef="#br0" timeOffset="81039">6301 13956 1776 0,'0'0'4489'0,"0"0"-4089"0,0 0-296 15,0 0 208-15,0 0 328 31,0 0-32-31,121 0-176 0,-90 17-200 16,-1 4-48 0,-2 4 97-16,-10 3 55 0,-7 2 144 0,-6 4-80 15,-5 0-56-15,-3 0 64 16,-17-2-200-16,-2-4-112 15,1-10 56 1,8-6-152-16,5-8 0 0,4-4-184 16,4 0-488-16,0 0-104 15,18-10 472-15,5-1 224 0,4-2 72 16,2 5-80-1,-3 6-8 1,-3 2 40-16,-6 0-24 0,-4 6 80 16,-3 15 56-16,-5 5 464 0,-5 6 168 15,0 6-368 1,0 3-96-16,-11-2-224 15,1-9-408-15,3-16-736 16,7-8-1657-16,0-6-3648 16</inkml:trace>
  <inkml:trace contextRef="#ctx0" brushRef="#br0" timeOffset="81696">6743 14159 1344 0,'0'0'5297'0,"0"0"-4361"16,0 0-648-16,0 0 256 15,0 0 344-15,-6 114-503 0,6-92-385 16,3-5-48-16,12-7-257 16,-4-7-367-16,0-3-456 31,1 0-16-31,-1-9 352 0,-6-14-161 0,0-1-143 31,-5-2 160-31,0 5 568 0,0 0 368 0,0 10 264 0,0 2 632 16,0 7 449-16,0 2-329 15,1 0-720 1,12 0-280-1,10 0 72-15,1 0-88 0,5 0-24 16,5-12-104-16,1-10-64 0,-1-6-632 16,-3-4-465-16,-7-2 113 0,-6 5 184 31,-15 8 80-31,-3 7 576 15,0 12 336-15,-14 2 448 16,-9 9 704-16,5 19 24 0,4 5 48 16,3 1-23-1,6-4-137-15,5-6-416 0,0-6-336 0,3-6-312 16,11-6 0-16,3-6-64 31,2 0-16-31,-1-2-32 0,-2-19-272 16,-2-10-224-16,-5-5-40 15,-6-6-176-15,-3-4 167 0,0 0 473 16,-15-2 184-16,-7 1 168 15,-6 2 24-15,2 2 32 32,4 11 257-32,2 13 783 0,7 8 488 15,5 9-247-15,5 2-225 16,3 8-608-16,0 20-544 0,3 18-128 0,18 11 112 31,8 7 224-31,4-2-144 0,7-4 40 16,2-8-104-1,0-9-72-15,-3-9-56 0,9-9-192 16,-7-9-968-1,-12-6-1889-15</inkml:trace>
  <inkml:trace contextRef="#ctx0" brushRef="#br0" timeOffset="89491">5996 15110 96 0,'0'0'2168'31,"0"0"-1200"-31,0 0-168 0,0 0 273 15,-2 0-177-15,-3 0-304 16,4 0-224-16,1 0 16 16,0 0-152-16,0 0-80 15,0 0-40-15,-4 0-8 0,4 0 104 31,-4 0 96-31,0 0-168 0,-1 2-88 16,1 2-40-16,0-2 32 16,0 2 24-1,0-2 40-15,3-2-56 0,-1 2 24 0,-1-2-16 16,3 0 80-16,0 2 16 31,0-2-23-15,0 0-25-16,0 0 56 0,0 0-160 0,0 0-56 15,0 0-136 1,10 0-81-16,9 0 265 15,10 0 8-15,8 0 8 16,10 0-8-16,35-20-96 0,-12 0-760 16,-7-3-1664-16</inkml:trace>
  <inkml:trace contextRef="#ctx0" brushRef="#br0" timeOffset="98947">6709 14907 1016 0,'-3'-2'1200'0,"3"2"-208"0,-1 0 513 15,1 0-129-15,-4 0-96 16,4 0-192-16,0 0-151 0,-3 0-129 16,3 0-88-16,0 0-208 0,0 0-208 31,0 0-120-16,0 0-32-15,0 0-64 0,0 0-80 0,0 0 0 16,0-2-8-16,0 2 0 16,0 0 0-16,0 0-8 0,0 0 8 15,0 0-8-15,0 0 8 31,0 0-64-31,0 0 64 16,0 0 8-16,0 0-8 0,0 0 8 16,0 0 8-16,0 0 40 15,0 0-48 1,0 0 0-16,0 0 64 0,0 0-56 0,0 0 48 31,0 0-56-31,0 0-8 0,0 0 8 16,0 0 0-16,0 0-8 0,0 0 16 15,0 0 0-15,0 0 32 16,0 0 0-16,0 0-48 0,0 10-96 15,0 14-200 1,7 12 296 0,9 9 56-16,3 0-40 15,4 0 40-15,1-5-56 0,-1-8 0 0,-2-6-96 16,1-8 24-16,-1-4-112 15,-6-4-128 1,4-8-384-16,-6-2-432 16,5-22-113-16,-4-12-47 15,-2-4-896-15</inkml:trace>
  <inkml:trace contextRef="#ctx0" brushRef="#br0" timeOffset="99312">6827 15065 1120 0,'0'0'3264'0,"0"0"-2559"16,0 0-705-16,0 0-88 0,0 0 88 31,0 0 48-31,0 0 56 15,0 0-24-15,86-15-80 0,-71 4-144 16,-7 5-168-16,-2 0-265 0,-1 3-255 16,-5-1 176-1,0 4 384-15,0 0-80 0,0 0 56 16,-2 0 296-1,-4 0 384-15,1 0 272 16,2 7 96-16,3 7 40 0,0 5-15 16,0 3-161-16,0 4-200 15,5-1-40-15,4 2-96 0,-1-3-128 16,4-2-152-1,-1-6-96-15,2 0-344 32,-2-6-1000-32,-4-6-1169 0</inkml:trace>
  <inkml:trace contextRef="#ctx0" brushRef="#br0" timeOffset="100363">7053 15090 3320 0,'0'0'1417'15,"0"0"-1241"-15,0 0-40 0,0 0 336 16,0 0-160-16,47 58-216 15,-29-48-96-15,-3-5-56 16,-2-1-8-16,-2-4 56 0,-3 0-176 16,-2 0 80-1,-1-7 96-15,0-11 8 16,-3-2-112-16,-2-1-48 0,0 2-40 15,0 2 120-15,0 8 72 16,0 5 8 0,0 4 184-1,0 0-56-15,8 0-64 0,0 9 264 16,3 3 256-16,2-1-152 0,5-3-328 15,-7-5-96-15,2-3-16 0,2 0 8 16,-7 0 0 0,1-1-64-1,-1-11-104-15,-4-1 88 16,-4 0-8-16,0 0 88 0,0 3 0 15,0 4 8 1,0 5 48-16,0 1-56 0,0 0-200 0,0 0-776 16,0 0-577-16,8 0 681 15,-3-6-328-15,3-5 272 0,1 1 504 31,-1-3 145-31,-3-2 279 16,0 4 0-16,-3 0 0 0,1 1 0 16,-3 4 143-16,0 2 585 15,0 1 296-15,0 1-16 16,0 0 8-16,0 2-23 0,0 0-201 31,0 0-224-31,-5 0 88 0,0 2 144 16,4 11-432-16,-3 8-88 0,4 0 32 31,0 3 48-31,0-1-200 0,10-6-160 0,3-4-56 15,3-6 40-15,0-3-48 16,2-4-176 0,-3 0-144-1,2 0 40-15,1-17-40 0,-7-7-32 0,1-7-112 0,-4-4-216 16,-5-6-304-16,-3-3-169 15,0 0-151-15,-19 2 40 16,-2 4 624 0,1 4 704-16,-1 6 464 15,4 3 296-15,2 8 112 16,2 0 40-16,3 6 288 0,-1 2-183 15,5 1-273-15,-1 4-88 16,2 2 200-16,4 2-136 0,-1 0-200 31,2 0-175-31,0 0-97 16,0 0-184-16,0 0-64 0,0 2-136 15,0 15-72 1,11 10 208-16,12 12 176 0,4 8 32 16,4 8 32-16,-2-1 24 0,0 1-8 31,0-10-80-31,0-5-24 15,-3-10-112-15,2-8-40 0,1-8-8 16,-10-3 0 0,4-7-8-16,-1-4-248 15,9-8-688 1,-10-13-817-16,-3-3-2544 0</inkml:trace>
  <inkml:trace contextRef="#ctx0" brushRef="#br0" timeOffset="100588">8106 14839 3992 0,'0'0'4209'31,"0"0"-3633"-15,0 0-576-16,0 0-192 0,0 0-1048 15,0 0-3569-15</inkml:trace>
  <inkml:trace contextRef="#ctx0" brushRef="#br0" timeOffset="101484">7890 14915 1792 0,'0'0'4481'0,"0"0"-3393"16,0 0-728-1,0 0-72-15,0 0-136 16,0 0 328-16,0 0 112 15,0 0-55-15,153-38-265 0,-115 24-104 16,0 0-56-16,-4 0-112 16,-3 2-128-16,-8 0-568 0,-9 2-505 31,-11-2-511-31,-3 2-657 15</inkml:trace>
  <inkml:trace contextRef="#ctx0" brushRef="#br0" timeOffset="101681">8097 14721 1696 0,'0'0'3993'0,"0"0"-3657"0,0 0-256 16,0 0 408-16,0 0 248 16,114 0-8-16,-75 0-256 0,-3 2-96 15,-2 1-56-15,-7 1-167 16,-9-2-17-16,-7 3 72 15,-9 1 24-15,-2 2 208 16,0 10 296-16,-13 7-736 16,-26 18-952-16,5-9-2177 15,-1-10-3888-15</inkml:trace>
  <inkml:trace contextRef="#ctx0" brushRef="#br0" timeOffset="102371">8536 14580 6345 0,'0'0'1440'0,"0"0"-1216"16,0 0 328 0,0 0 457-1,39 116-161-15,-31-71-224 16,-2-3-208-16,-1-4-184 0,-2-10-112 0,1-10 16 15,-4-8-64-15,1-8-72 16,-1-2-8-16,0 0-88 0,5-8-136 31,0-18 32-15,3-12 200-16,3-10 0 0,5-2-320 0,-1 3 168 15,4 10 0-15,-3 12 144 16,-1 12-112-16,4 6-40 0,-4 7 24 16,4 0 64-1,-1 0 72 1,3 0 0-16,-5 5 16 15,2-3-16-15,-2-2-88 0,-5 0-304 16,-4 0-185 0,-2 0 89-16,-5-15 304 0,0 1 176 0,0-2 8 15,-10 2-8-15,-3 4 8 16,-5 6 232-16,1 4 96 31,2 0 89-31,1 12-185 0,1 8 56 0,3 4 256 16,8 2 72-1,2 1-160-15,0-3-248 0,0-3-152 0,16-2 0 16,-1-4-16-16,6-4-40 31,-2-7-328-31,6-4-552 16,7-10-440-16,-6-16-569 0,-5 0-2080 15</inkml:trace>
  <inkml:trace contextRef="#ctx0" brushRef="#br0" timeOffset="102746">8964 14466 1032 0,'0'0'5129'0,"0"0"-3921"15,0 0-904-15,0 0-64 16,0 0 328 0,0 0-24-16,40 76-159 0,-22-50-145 0,1-3-120 15,1-2-32 1,-2-3-40-16,-2-1-48 15,-3-5-416 1,1-5-833-16,-2-7-791 0,-6 0-1145 0,-3 0 170 16</inkml:trace>
  <inkml:trace contextRef="#ctx0" brushRef="#br0" timeOffset="102930">9114 14466 1616 0,'0'0'2840'0,"0"0"-295"15,0 0-441-15,0 0-775 0,0 0-529 16,0 0-216-16,-68 121-296 31,63-83-104-31,1-4-184 0,4-10-232 16,0-11-704-1,0-7-1129-15,0-6-2928 0</inkml:trace>
  <inkml:trace contextRef="#ctx0" brushRef="#br0" timeOffset="103125">9129 14476 3632 0,'0'0'4473'15,"0"0"-4177"-15,0 0-248 16,0 0 32-16,0 0 72 16,0 0 32-1,53-10-80-15,-35 1-104 0,-1 2-24 16,1-5-448-16,-2-4-568 15,-8 0-632-15,-3 1-1041 16</inkml:trace>
  <inkml:trace contextRef="#ctx0" brushRef="#br0" timeOffset="103325">9188 14278 4184 0,'0'0'2057'0,"0"0"-1313"0,0 0 320 16,0 119 80-16,2-74-391 31,8-1-393-31,-1-4-176 0,-1-6-56 15,4-3 8-15,-4-10 64 16,3-1-104-16,0-7-96 16,1-3-96-16,1-8-784 0,-2-2-1169 31,-1 0-2608-31</inkml:trace>
  <inkml:trace contextRef="#ctx0" brushRef="#br0" timeOffset="104736">9691 14397 4112 0,'0'0'1321'0,"0"0"-217"16,0 0 272-16,0 0 97 15,0 0-265-15,0 0-608 0,0 0-408 16,-10-15-192-16,12 33-120 16,14 9 120-1,3 8 352-15,-1-1-200 0,1 0 32 16,-1-6-112-16,0-8 0 15,-5-6-72-15,0-6 0 16,0-6-248 0,1-2-376-16,-1-2 64 0,0-20 272 15,3-10 32-15,-8-8-296 16,3-6-185-16,1 2-287 0,-6 6 176 15,2 8 552 1,-3 11 296-16,-3 8 288 0,-2 7 368 16,1 4 192-16,-1 0-344 0,0 0-304 31,2 0-200-31,1 0-64 31,2 0-64-31,-2 0 128 0,4 0 56 0,-7 0-48 0,3 0 16 16,-1 0-16-16,1 0 0 0,0 0-8 15,-3 0-112-15,5 0-24 31,1 0 8-31,4-8-56 0,0-1-80 16,1-2 32-16,-3-6-232 16,-1 4-232-16,-3 0 48 15,-4 1 200 1,0 4 264-16,0 1 184 0,-8 2 0 0,-9 3 176 31,-3 2 144-31,1 0-192 0,-4 24 32 0,1 14-88 16,5 13 184-1,3 7 192-15,9 0 456 0,5-4 224 16,0-10-223-16,0-10-337 0,11-8-272 15,4-7-192 1,4-9-104 0,1-3-8-16,-1-7-128 0,4 0-264 15,-1-4-280-15,6-32-481 0,-7 2-1055 16,-7 1-2825-16</inkml:trace>
  <inkml:trace contextRef="#ctx0" brushRef="#br0" timeOffset="105191">10109 14312 696 0,'0'0'1520'15,"0"0"-576"1,0 0 192-16,0 0 225 0,0 0 23 0,0 0-360 31,63 110-296-31,-55-80-159 16,0-6-217-16,-3-6-104 15,-2-6-216-15,0-8-32 0,-3-2-48 16,4-2 40-16,-3 0-472 0,2-16-473 31,4-12 361-31,1-8-792 16,2-5-993-16,3 2 529 15,0 7 832-15,1 5 832 0,-3 14 184 16,-3 6 312-16,-6 7 496 0,-2 0 736 16,3 11 105-16,-3 11 39 15,0 1-496 1,2 4-616-16,3-5-320 15,0-3-192-15,3-4-64 16,1-3-64-16,3-4-64 0,-1-2-144 16,-1-2 24-1,4-2 72-15,-3-2 88 0,-2 2 88 0,-3-2 8 0,-1 0-8 31,-5 0 80-31,0 2 232 16,0 0 376 0,0 4 177-16,0 0 63 0,-7 6-928 0,-14 14-336 15,2-3-1305-15,3-8-1607 16</inkml:trace>
  <inkml:trace contextRef="#ctx0" brushRef="#br0" timeOffset="105362">10419 14365 3000 0,'0'0'3889'0,"0"0"-3017"16,0 0-432-16,0 0 144 15,0 0-584-15,0 0-168 0,0 0-1088 16,13 30-3057-1</inkml:trace>
  <inkml:trace contextRef="#ctx0" brushRef="#br0" timeOffset="105564">10419 14365 4496 0,'102'-41'857'0,"-97"80"-193"16,1 4 528-16,5-7-304 15,1-8-512-15,1-10-248 16,3-8-128-16,-3-8 0 15,0-2-120-15,3-2 40 0,-3-20-16 16,-2-8-248 0,-5-23-672-16,-1 10-1016 0,-5 3-1097 0</inkml:trace>
  <inkml:trace contextRef="#ctx0" brushRef="#br0" timeOffset="105832">10673 14250 3088 0,'0'0'904'0,"0"0"-280"0,0 0 401 15,0 0-137-15,0 0-408 31,0 0-216-31,54 109-128 16,-50-98-80-16,1-3-8 0,-2-6-48 16,-3-2-320-16,5 0-304 15,1-10 264-15,2-12 360 0,3-6-8 16,2-2-272-1,0 1 96 1,0 9 96-16,-1 6 88 0,-1 12 104 16,-3 2 376-16,3 4 392 0,0 21 432 15,1 9-287 1,-1 7-401-16,-11 27-616 0,0-9-536 0,-10-9-3953 15</inkml:trace>
  <inkml:trace contextRef="#ctx0" brushRef="#br0" timeOffset="106356">9847 15160 4761 0,'0'0'4192'15,"0"0"-3103"-15,0 0-393 16,0 0 152-16,0 0-416 0,12 20-432 16,4 10 152-16,0 12 160 0,2 6 112 31,1 7-208-31,2-4-96 0,-3-2-120 15,-4-8 0-15,-2 6-808 16,-4-13-1032-16,-7-10-2473 31</inkml:trace>
  <inkml:trace contextRef="#ctx0" brushRef="#br0" timeOffset="106581">9825 15483 6657 0,'0'0'1008'15,"0"0"-824"-15,0 0 472 0,0 0 184 32,0 0-319-32,122 94-225 15,-96-80-192-15,2-2-40 0,-6-4 72 16,-2-6 96-16,-7-2-32 15,-2 0-40-15,-5 0-40 16,1-18-56-16,-2-30-64 0,-2 3-1160 16,-3 4-2985-1</inkml:trace>
  <inkml:trace contextRef="#ctx0" brushRef="#br0" timeOffset="106958">9791 16068 3576 0,'0'0'4857'16,"0"0"-3752"-16,0 0-977 0,0 0 8 16,0 0 304-16,11 121 72 15,0-77-224-15,1-5-160 16,1-2-128-16,-4-10 0 0,-1-4-296 31,-6-7-744-31,-2-6-1289 0,0-8-2496 16</inkml:trace>
  <inkml:trace contextRef="#ctx0" brushRef="#br0" timeOffset="107368">9792 16028 5513 0,'0'0'816'0,"0"0"-40"15,0 0 32-15,0 0 16 16,0 0-71-16,130-32-417 16,-103 32-160-1,-6 2-88-15,-2 12-16 0,-7 7 0 16,-9 4 192-16,-3 5-88 0,0 2-176 15,-15 3-288-15,-7-8-152 16,-4-5-201-16,5-5-447 31,3-9-120-31,7-6 584 0,6-2 368 16,5 0-296-16,0 0-272 0,5 0 687 15,13-4 137-15,4-4 369 16,6 1 135 0,-2 1-64-16,-2 4 56 0,-5 2-112 0,-3 0 64 31,-9 0 40-31,-2 0 320 15,-5 13 217-15,0 4 87 16,0 6-560-16,-5 3-456 0,-11 2-96 0,-5-3-816 16,4-4-801-1,5-11-1175-15</inkml:trace>
  <inkml:trace contextRef="#ctx0" brushRef="#br0" timeOffset="107727">10222 16058 4296 0,'0'0'1361'16,"0"0"-609"-16,0 0 104 16,0 0 192-16,0 0 105 0,0 0-393 15,0 118-424 1,5-97-216-16,1-6-32 0,4-2-80 0,-4-5-8 31,1-5 0-31,-2-3-272 16,1 0-304-1,-1 0-225-15,3-13 25 0,-5-8-208 0,1-3-272 16,0 3-465-16,-4 2 609 15,2 6 896-15,-2 8 216 0,3 5 568 32,-1 0 529-32,3 3-393 15,3 10 32-15,0 3-168 16,6 0-272-16,1-4-232 0,4-5-64 15,1-7-776-15,14-17-328 16,-5-13-465-16,-5-4-271 0</inkml:trace>
  <inkml:trace contextRef="#ctx0" brushRef="#br0" timeOffset="107959">10509 15924 3184 0,'0'0'2097'16,"0"0"-1089"-16,0 0-120 16,0 0 216-16,-53 132-88 15,53-106-631-15,0-4-305 16,0-3-80-16,7-6-16 15,9-5-120 1,-3-2-88-16,4-6-9 0,-2 0-7 0,1-10 24 16,-1-16 8-16,-2-10-272 15,-2-6-416 1,-5-6-144-16,-6-26-328 15,0 10-209-15,-8 10 41 0</inkml:trace>
  <inkml:trace contextRef="#ctx0" brushRef="#br0" timeOffset="108137">10479 15655 1744 0,'0'0'4057'0,"0"0"-2681"0,0 0-224 31,0 0-15-31,0 0-129 16,0 0-448-16,0 0-376 16,0 0 104-16,13 126 176 0,8-72-24 15,3 7 56-15,2 1-136 16,8 0-176-16,0-4-56 0,1-9-128 31,2-11-56-31,10-16-1016 0,-13-10-1552 16,-10-12-5474-16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49:12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3430 6585 2600 0,'0'0'1352'0,"0"0"-656"16,0 0 97 0,0 0 7-16,0 0-176 15,0 0-328-15,0 0-216 0,0 0-72 16,-9 6 0-16,9-6 56 15,0 0-56-15,0 0 216 16,4 0 88-16,1 0 64 16,3 0-16-16,1-2 88 31,4 0-232-31,3-1-63 0,5 1 31 0,5-2-64 0,-2-1-48 15,2 1-64-15,2-2-8 16,2 2 16-16,1 0 56 0,1 0-16 31,2 1-8-31,3 1-40 16,-3-1 88-16,5 3-96 0,-2-2 0 15,2 2 16-15,5-2 192 16,-2-2 48 0,1 2-128-16,1-4 32 15,-2 2 16-15,1-2-120 16,1-2-48-16,0 2 0 15,-2 0 40-15,1 0 0 16,-6 2-48-16,4 1-8 0,-7-2 8 16,1 3 0-16,-1 2 0 0,-2-2 0 15,2 2 8-15,0 0 0 16,0 0 40-1,0 0-40-15,5 0 0 16,-2 0-8-16,-2 4 56 0,1 2-56 16,-4-2 8-16,-1 0 0 15,0 0-8-15,3 0 0 0,3-2 0 31,3-2 48-31,5 0-24 16,-1 0-24-16,1 0 64 0,-3 0-64 16,-8 0 0-16,2 0 0 0,-6 0 0 31,3 0 8-31,-8 0 0 0,4 0 0 0,-1 0-8 0,-2 0 0 31,4 0-8-31,-4-4 16 16,-2 0-8-1,4-2 8-15,-1 2 0 0,2 0 48 0,5 0-48 16,-3 0 0-16,3 0 56 0,2 2-56 15,2 0 8-15,-1 0-16 32,-3 2 8-32,2 0 0 15,-2 0-8-15,-2 0 0 0,0 0 0 16,1 4 0-16,-4 6 0 31,1 2 0-31,-4-2 48 0,-2 2-32 16,-4-2-8-16,-2 0 8 15,-2 0-8-15,-5 0-8 16,0-2 8-16,2 0 0 0,-1 1 8 0,-4-1-8 31,1-3 8-31,-7-1-16 0,-2 0 0 0,0-2 72 0,0 2 0 16,0 3 136-1,-8 0 0 1,-8 3-112-1,-4 5 16-15,-2 0 8 0,-6 4-112 0,2 2 0 16,-4 1 8-16,-4 5-8 0,-5-1 40 16,0 0-48-16,-7 2 0 0,-3-6 16 31,-7-2 72-31,-1-3-80 15,-1-4 0-15,1-3 40 16,-1 1-48-16,0-2 8 0,2 1-8 16,1 3 0-1,-3-2 0-15,1 1 8 16,4-1-8-16,-5-8 72 15,1-1-16-15,1-2-56 32,1 0 0-32,-2 0 0 0,4 0 8 15,3 0 48-15,0 0 40 16,1 0-32-16,2 0 88 0,1 0-32 15,2 2 16-15,0 0 56 16,2 2-55 0,-4-2-49-16,-3-2-88 0,-1 2 0 0,2-2 0 15,1 0 0-15,6 2 0 16,3 3 0-16,2 1-8 0,5-1-112 0,-4 5 7 31,1-1 41-31,5 1 64 16,1-3-64-16,-2-1 64 15,-1-2 0-15,-3-1-88 0,-1-1 40 31,-7-2-40-31,-4 0-8 0,0 0-128 0,0 0 112 16,4 0 64-16,0 0-16 16,7 0-16-16,3 0-8 15,-1 0-160 1,4 0 104-16,3 0 144 0,-1 0-56 0,1-5 64 15,-3-3 0-15,-5-3 0 16,-1 0 8-16,-3-1-8 16,-2 3 0-1,1 3-248-15,9-1 96 16,7 5 152-16,5 0 16 0,12 0-8 15,-1 0 64-15,4-2-72 16,1-1-48-16,2-6-160 16,0-5 0-16,0-4 128 0,0-3 80 31,0-7-8-31,2-4-48 15,8 2 48-15,-4-2 8 0,4 0 0 16,1 2 16 0,-1 0-16-16,8 2-24 0,1 2 24 15,2 0 0-15,5 5-96 0,0-2 88 16,3 3 8-1,-2 4 0 1,-1 0 56-16,-10 4-56 0,-1 4 0 0,-4 2 0 16,-6 2 8-16,1 2 40 15,-2 1-48-15,0 3 0 16,8-1-128-1,1 1-440-15,17 0-408 16,-4 0-1129-16,-3-2-3080 0</inkml:trace>
  <inkml:trace contextRef="#ctx0" brushRef="#br0" timeOffset="17374">4442 6860 4136 0,'0'0'1689'0,"0"0"-1273"0,0 0-72 0,0 0 280 16,0 0-360-16,3 0-264 15,-1 0 8 1,4 8-8-16,6 12 536 15,-3 9 32-15,6 8 8 16,3 11-103-16,-2 14-41 0,3 13-176 16,2 27-120-16,3 26-64 15,-1-8 160-15,-4-11 32 16,-2-18-120-16,2-25-56 15,4 3 56-15,-1 1-56 16,1-15 56 0,-9-15-8-16,-2-14-88 0,-4-14-40 0,-7-6-8 15,-1-6 472 1,0 0 544-16,0-9-7 15,-6-22-793-15,-12-13-216 16,-1-15-641-16,-2-8-383 16,3-3-464-1,5 2-104-15,3 6 15 0,4 11 9 0,1 8 40 16,-1 9-377-16,-4 4 1009 0,0 5 200 31,-4-1 376-31,-9-15 56 16,4 9-464-16</inkml:trace>
  <inkml:trace contextRef="#ctx0" brushRef="#br0" timeOffset="18243">4510 7225 656 0,'0'0'1088'0,"0"0"-248"0,0 0-120 16,0 0-8 0,0 0-15-16,0 0-329 15,0 0-8-15,0 0 16 16,-57-106 184-16,49 94 224 0,5 1-152 31,3 1-96-31,-3 3-96 0,0 1 112 0,1-1 137 16,-3 1 47-1,4-1-104-15,-4-1-32 0,-2-1-240 31,2 3 40-31,-3 0-40 0,5 2-8 0,-2 1-184 0,4 1-72 16,1 2-88-16,0-2-8 16,0 0 0-1,-2-2-8 1,2-5-48-16,-3-1-48 0,3-1 104 15,-2-2 0-15,1 2 0 16,-4-2 8-16,0 1 8 0,3-1 40 16,-3-2-48-16,2 1 0 15,2 0-8 1,1 2-80-16,0 3 16 15,0 6-16-15,0 1-16 16,0 2-8-16,0 0 24 0,0 0 72 16,0 0 0-16,0 16 8 15,0 7 224-15,0 9 160 0,0 4-112 31,0 1 33-31,0-1-153 16,-2-8-152 0,2-5 96-16,0-8-96 0,0-6 0 0,0-5-48 0,0-2-8 15,0-2 56-15,0 0 88 16,0 0 40-16,0 0-16 15,0-2-112 1,0-13-64-16,0-6-416 16,0-5-209-16,0-6 81 15,0 4 16-15,2 1 80 0,7 7 32 0,-2 6 136 16,1 4 216-1,3 0 56-15,0 2 64 16,-4-1 8-16,4-4 0 16,2 3 0-16,-2-2 8 15,1 2 0 1,-1 0-8-16,0 1 16 0,1 4-16 15,-1 1-24-15,-3 2-48 0,3 0 72 32,-1 2-8-32,-2 0-8 31,3 0 16-31,-1 0-16 0,3 0 16 0,5 0 136 0,1 11 72 0,9 4-8 15,1 2 32-15,0 0-96 16,0 1-56-16,-5-2 16 31,-1-3-88-31,-9-4 88 0,-3-3-72 16,-4-4-16-16,-2 0 112 15,-5-2 88-15,0 0 192 0,0 0 24 16,0 0-256-16,0 0-168 0,0-14-1608 16,-7 0-4329-16</inkml:trace>
  <inkml:trace contextRef="#ctx0" brushRef="#br0" timeOffset="25041">17421 8083 3168 0,'0'0'1817'0,"0"0"-585"0,0 0 376 16,0 0-55-16,0 0-345 16,0 0-368-1,0 0-208-15,0 0-200 16,0 0-224-16,8 16-200 15,1 14 104 1,-1 12 200-16,1 13-56 0,-2 9-8 0,-6 5-192 16,3 2 40-16,-4-5-96 0,1-5-288 31,2-14-136-16,1-4-64-15,4-9-48 0,-5-8 64 16,5-6 40-16,-8-6 224 0,5-4 152 16,0-4 56-16,0-2-72 15,3-4 64 1,8 0 8-16,2 0 80 15,6 0 8-15,0 0 0 16,5-12-24-16,-5-2 40 0,5-2-104 16,-3-5-8-16,0 0-48 0,-3-5-48 15,-1-2-96-15,-2-2 88 16,-3-4 112-16,0-2 64 15,-3-5 0 1,-6-1 32-16,-1-2 296 16,-6-2-32-16,-1 0 96 15,0 0-48-15,0 0 88 0,0 1-64 0,-8 3-48 16,0 5 97-16,-2 3-241 15,1 4 0 1,1 3-176 0,0 9-64-16,1 4-200 0,-1 12-881 15,5 2-1695-15,-5 0-6194 16</inkml:trace>
  <inkml:trace contextRef="#ctx0" brushRef="#br0" timeOffset="25406">17899 8156 5873 0,'0'0'2680'0,"0"0"-2048"0,0 0-295 16,0 0 15-16,0 0 432 0,0 0-136 16,123 109-176-1,-73-60 144 1,7 3-96-16,4 2 424 0,-3 0-191 15,0-5-417-15,-3-6-104 16,-3-5-88-16,-8-8-96 0,-6-5 8 16,-9-7-56-16,-9-6 0 15,-9-8-48 1,-4-4-696-16,-7 0-321 15,0-20-79-15,0-8-776 0,0-6-3169 16</inkml:trace>
  <inkml:trace contextRef="#ctx0" brushRef="#br0" timeOffset="25670">18360 7979 4905 0,'0'0'2272'0,"0"0"-1552"31,0 0 552-31,-44 146 49 0,23-72-313 16,-8 26-248-16,6-6-272 15,-7 2 128-15,1-4 145 0,6-22-105 16,0 0-248-1,4-14-208-15,6-16-24 0,-1-12-16 16,5-11-56 0,3-10 48-16,1-7-152 0,2-13-704 15,3-19-1497-15,0-5-4392 16</inkml:trace>
  <inkml:trace contextRef="#ctx0" brushRef="#br0" timeOffset="26531">18079 9082 4761 0,'0'0'2120'0,"0"0"-1632"0,0 0 400 16,0 0 697-16,0 0-353 15,50 132-408-15,-36-72-208 0,6 10-88 16,1 5-216-16,1 1-104 0,-1 0 152 16,5-4-87-1,-5-8 39 1,0-9-64-1,-3-12-176-15,-5-11-16 0,-7-9 8 0,-1-11-8 16,-5-8-56-16,0-4-104 0,0 0-224 16,-13-16-1121-16,-14-32-1063 0,4 3-1849 31</inkml:trace>
  <inkml:trace contextRef="#ctx0" brushRef="#br0" timeOffset="26990">18098 9062 6225 0,'0'0'1880'16,"0"0"-1232"-16,0 0 457 31,0 0 55-31,-23 108-304 0,14-58-392 16,-1 0-144-16,4-3-232 15,1-5 32-15,5-10-120 16,-5-8-8-16,5-10-72 0,0-11-152 15,0-3-176 1,0 0-184-16,0-17-464 16,0-17-297-16,0-13 65 0,8-7 112 15,3-4-200 1,-1 4 615-1,4 8 401-15,-2 14 360 16,-4 14 545-16,-2 11 343 0,2 7-80 16,0 0 544-1,4 19 48 1,-1 5-71-16,2 4-105 0,5 4-352 15,-5 2-456 1,8 0-264-16,17 4-152 16,-4-8-1072-16,0-9-2969 31</inkml:trace>
  <inkml:trace contextRef="#ctx0" brushRef="#br0" timeOffset="27579">18542 8342 280 0,'0'0'6345'0,"0"0"-4761"0,0 0-255 15,0 0 655-15,0 0-648 32,0 0-568-17,0 0-696-15,0 0 8 0,55 2-80 0,6-2 345 16,10-10-9-16,7 0 240 15,-2 0-88-15,-5 0-264 0,-6 1-128 16,-6 2-88-16,-7-1-8 31,-5 0-80-31,-17 3-768 0,-7 1-529 16,-18-1-895-16,-5 3-1649 15,0-2-48-15</inkml:trace>
  <inkml:trace contextRef="#ctx0" brushRef="#br0" timeOffset="27910">19012 8105 3512 0,'0'0'2625'16,"0"0"-1913"-16,0 0-200 0,0 0 496 16,0 0 41-16,0 0 31 15,65 20-360-15,-31-8-288 16,1 3-72-1,7 0-40-15,-6 4-168 0,1-2-48 16,-7 4-56-16,-4-3-48 16,-6-1 80-16,-6 0-72 15,-7-1 96-15,-7-2 200 16,0 2 296-16,-5 4-87 0,-19 0-465 31,-30 12-48-31,9-6-2273 0,-2-6-5489 0</inkml:trace>
  <inkml:trace contextRef="#ctx0" brushRef="#br0" timeOffset="30451">19527 7977 4520 0,'0'0'3929'0,"0"0"-2432"16,0 0-49-1,0 0-320-15,0 0-776 16,0 0-304-16,8 124 16 0,2-52 64 16,0 9-112-16,-1-1 64 15,4-8-80-15,3-10-72 16,-4-13-208-16,4-15-56 0,-2-13 72 31,-2-10-136-31,2-11 16 16,-1-2 120-16,2-26 112 0,-1-11 56 15,2-11-40-15,-4-4-16 16,-1-4-128-1,-6 3 40-15,0 4 64 0,-4 8 168 0,-1 9 8 16,0 8 272 0,0 10 168-16,0 7 112 15,0 2 8 1,0 7 24-16,0 0-448 0,0 11-136 0,8 15-80 15,5 10 80-15,5 6 200 16,-2 2 32-16,-1-4-24 16,3-4-128-1,-2-6-64-15,0-6-16 16,-2-10-88-16,1-6-952 0,4-8-792 0,-6-4-913 15,2-12-1552-15</inkml:trace>
  <inkml:trace contextRef="#ctx0" brushRef="#br0" timeOffset="30704">19955 8188 4384 0,'0'0'2129'0,"0"0"-881"16,0 0 256-16,0 0-487 0,0 0-617 31,0 0-264-31,-26 96-136 15,31-81-8 1,13 0-48-16,3-3-24 0,0-2 72 0,2 2 8 16,-2-2 0-16,-7 4 0 15,-3 0 56-15,-4 2-48 0,-7 2 376 31,0 6 256-31,-7 0-176 16,-15 1-336-16,-9-1-128 0,2-9-1232 0,8-7-2065 16</inkml:trace>
  <inkml:trace contextRef="#ctx0" brushRef="#br0" timeOffset="31074">20231 8386 3288 0,'0'0'1953'0,"0"0"79"0,0 0-368 0,0 0-655 15,0 0-65 1,0 0-608-16,115-125-152 16,-104 104-88-1,-7 1-8-15,-4 3 80 0,0 6 0 16,-23-1-168-16,-3 5-8 0,-5 7-184 15,1 0-56-15,1 0 16 0,4 7 232 32,1 8 64-32,6 8-8 15,7 1 192-15,5 4 8 16,6 1-64-16,0 1-24 0,0 0-16 15,14-1-72-15,9-5 0 16,1-2-72-16,5-4 32 0,0-6-40 31,3-4-104-31,-1-6-584 16,10-2-1104-16,-11-6-553 15,-6-10-3048-15</inkml:trace>
  <inkml:trace contextRef="#ctx0" brushRef="#br0" timeOffset="31351">20443 8270 3936 0,'0'0'3249'16,"0"0"-1345"-16,0 0-255 0,0 0-745 16,0 0-752-16,0 0 8 0,0 0 64 15,42 86-96 1,-26-48-56-16,-3 2-16 15,0-2-48-15,1-4 88 16,-5-6-96-16,-3-7-16 16,-1-10 16-16,-5-7 72 15,0-4 144-15,0 0 648 0,0-13 65 16,0-14-617-1,-7-3-136-15,7-6-56 16,0-3-120-16,0-4 0 16,10-3-136-16,16-12-1145 0,-2 9-1135 15,-5 12-5090-15</inkml:trace>
  <inkml:trace contextRef="#ctx0" brushRef="#br0" timeOffset="32405">17920 10477 5961 0,'0'0'2704'0,"0"0"-2016"0,0 0-207 15,0 0 647-15,7 119-40 16,7-53-256-16,-4 9-384 0,5-2-224 16,-6-3-144-16,7-11-64 0,-4-9-16 31,1-14-336-16,1-8-528-15,1-16-696 0,-4-8-817 0,-6-4-2224 16</inkml:trace>
  <inkml:trace contextRef="#ctx0" brushRef="#br0" timeOffset="32865">17911 10366 3320 0,'0'0'1809'16,"0"0"-1241"-16,0 0 144 15,0 0-280-15,0 0-432 16,0 0-696 0,0 0 424-16,0 0 256 0,-2 11 16 15,9-5 208-15,7 0 160 16,1-2 320-16,2 3 184 0,8-5-232 15,2 1-24-15,-3 3-239 16,4 0-97 0,-4 5-160-16,3 0-40 15,-6 8 32-15,0 4-16 0,-8 5-32 16,-1 10 216-16,-12 9 224 31,0 9-168-31,-5 6 8 0,-18 6-272 0,-4 2 24 0,-4-6-88 31,5-9-8-31,5-13-56 16,3-14-920-16,4-12-1289 15,9-12-2944-15</inkml:trace>
  <inkml:trace contextRef="#ctx0" brushRef="#br0" timeOffset="33281">18279 10710 1488 0,'0'0'1896'0,"0"0"-351"16,0 0-369-16,0 0-136 0,118-42-160 31,-91 28-384-31,-1-2-224 0,-10 2-88 0,0-1-128 0,-6 2 0 16,-7 1 40-1,-3-2 56 1,0 0-47-16,-1-3-105 16,-17 6-97-16,-5 1 97 0,1 3-96 0,-6 7 96 15,7 0 80-15,-5 21 113 0,7 7 191 16,3 4 256-16,5 2 192 31,7 2-200-31,4-4-80 16,0-2-152-1,12-2-272-15,9-8-120 16,6-4 0-16,-3-3 40 15,5-8-48-15,2-5-472 0,8 0-992 16,-8-5-1113-16,-7-10-3032 0</inkml:trace>
  <inkml:trace contextRef="#ctx0" brushRef="#br0" timeOffset="33602">18658 10532 6649 0,'0'0'2344'15,"0"0"-1255"-15,0 0 23 0,0 0-656 16,0 0-352-16,0 0 24 0,0 0-24 16,44 106-96-1,-25-68 72 1,-4 2-32-16,1-4-40 0,-3-4-8 15,-2-6-8-15,-3-5-64 16,-3-10 48-16,-3-5 16 0,1-6 8 16,-3 0 88-16,2-8 416 0,1-18 64 31,0-12-192-31,4-10-248 15,4-6-128-15,5-22-408 16,-3 14-1512 0,2 9-3361-16</inkml:trace>
  <inkml:trace contextRef="#ctx0" brushRef="#br0" timeOffset="35960">20015 8831 5633 0,'0'0'2768'16,"0"0"-1343"-16,0 0 223 0,0 0-448 16,0 0-328-16,-53 20-231 15,37-8-137-15,-4 6-160 0,-2 10-160 0,-9 13-64 16,-8 12-16-1,-8 16-88 1,-6 11 96-16,-15 27 88 16,-13 23-56-16,5-12-136 0,9-12-8 15,17-19 104-15,14-29-16 16,2-2-88-16,3-1 104 0,9-14-104 0,6-11 0 31,8-12 16-31,4-6-8 16,0-8-8-16,2-2 0 15,2-2-112-15,0 0-144 0,0-8-816 16,6-10-1049-16,7-8-3664 31</inkml:trace>
  <inkml:trace contextRef="#ctx0" brushRef="#br0" timeOffset="36636">19858 8705 4761 0,'0'0'1552'0,"0"0"-1120"16,0 0 504-16,0 0 136 0,0 0-223 15,0 0-337-15,117 22-152 32,-82-12 40-32,-4-2-64 15,-4 2-208-15,-1-2-24 0,-7 0-32 0,-1 2 56 16,-5-4 256-16,-5 3-32 15,0-6-56-15,-6 3 8 0,-2 2 152 16,0 7 257 0,-15 8-265-1,-36 33-448-15,4-3-2305 16,-5-1-4312-16</inkml:trace>
  <inkml:trace contextRef="#ctx0" brushRef="#br0" timeOffset="37485">19077 9842 5049 0,'0'0'1640'0,"0"0"-760"15,0 0 576-15,0 0-439 16,0 0-145-16,0 0-80 16,42 86-128-16,-28-44-248 0,-1 2-160 15,0 3-80 1,0-6-96-16,-2-1-72 15,-1-8 48-15,-4-7 0 0,-1-9-48 16,-3-6 8-16,-2-6 48 16,1-2 24-1,-1-2 256-15,0 0 265 0,0 0 39 16,0 0-184-16,0 0-64 15,5-10-304-15,5-7-96 32,3-4-64-32,6-7 8 0,10-6 0 0,18-22-992 0,-2 7-1289 15,-11 7-4208-15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0:43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5768 5565 2536 0,'0'0'1128'0,"0"0"-816"0,0 0 128 0,0 0 857 16,0 0-281-16,0 0-152 15,136 10-56-15,-111-8-40 16,1 0-95-1,3-1-97-15,5-1-40 16,3 0-96-16,9 2-24 16,5-2-168-16,9 2-136 0,5 2-96 0,7-1 32 15,9 1-40 1,8 0-8-16,9 2 16 15,1-2 40-15,20-1-8 16,24 3 168 0,23-1 8-16,7-3-24 0,-4-2 40 15,-9 0 32-15,-2 0-8 0,17-9 89 16,9-2-185-16,10-1-56 0,1-6-16 31,5-1 0-31,9-2 40 16,10-2-40-16,11-1 32 15,7-2-48-15,2-2-72 0,-2 1 8 16,-10 2-8-16,-14 9 64 15,-7 4-72-15,-17 4 8 0,-17 8 0 32,-21 0 8-32,-31 0-16 15,-31 0 8-15,-25 0-8 16,-12 0 8-16,1 0-8 0,-4-4-8 15,-2-8-432 1,-23-28-1057-16,-16 2-1095 0,-8-1-7394 0</inkml:trace>
  <inkml:trace contextRef="#ctx0" brushRef="#br0" timeOffset="4340">7992 8148 4745 0,'0'0'2288'0,"0"0"-1616"0,0 0-272 16,0 0-400-16,-2 0-272 0,-1 0-1040 15,1 0-3281-15</inkml:trace>
  <inkml:trace contextRef="#ctx0" brushRef="#br0" timeOffset="4552">8415 9890 2576 0,'0'0'0'0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1:00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7381 4897 5721 0,'0'0'1864'0,"0"0"-1184"0,0 0-208 16,0 0 16-16,0 0-119 31,0 0-369-31,0 0 8 16,83 6 304-16,-16-1 312 0,37 2-144 15,46 1-136-15,42 0-176 16,10 0 200 0,-13-2-120-16,-27-2-32 0,-56-2-40 0,-22 0-104 31,-26-2-8-31,-11 0-56 15,0 0 0-15,0 0 0 0,-5 0-8 16,-2-16-400 0,-12-4-1344-16,-16-2-3281 0</inkml:trace>
  <inkml:trace contextRef="#ctx0" brushRef="#br0" timeOffset="1262">5330 5951 2560 0,'0'0'2056'15,"0"0"-1375"-15,0 0-681 16,0 0-112-16,21 2 112 0,4 2 344 16,13 1 128-16,17-1-160 31,18 4-32-31,29-1 8 15,27 6 80-15,-3-1-88 0,-12-3 184 16,-18 2 64-16,-16-1-216 16,4 1-8-16,12 0-96 15,-17-1 57 1,-13-4 7-16,-16 0-64 0,-13-5-48 31,-12-1-64-31,-3 0-16 0,-7 0-80 0,-2-9-184 0,-2-9-1753 16,-8-2-5008-16</inkml:trace>
  <inkml:trace contextRef="#ctx0" brushRef="#br0" timeOffset="2353">5527 7081 4000 0,'0'0'1737'0,"0"0"-1289"15,0 0-296-15,0 0 0 16,0 0-144-16,0 0 88 16,123 7 16-1,-5-5 488-15,52 2 144 16,20-2-96-16,-3-2-176 15,-41 0-231-15,-51 0 175 0,-29 0-184 16,-17-8-112-16,27-7-120 16,-10-2-792-16,-10 4-3209 0</inkml:trace>
  <inkml:trace contextRef="#ctx0" brushRef="#br0" timeOffset="3203">4786 8312 2456 0,'0'0'1104'0,"0"0"-880"16,0 0-216-16,0 0 616 15,142 24 289-15,-88-12-329 0,-1-1-144 0,5 2-232 16,5-1-80-16,26 6-128 15,-17-2-752-15,-13-2-2505 0</inkml:trace>
  <inkml:trace contextRef="#ctx0" brushRef="#br0" timeOffset="4018">5246 9547 5033 0,'0'0'1712'31,"0"0"-1168"-31,0 0-376 0,0 0-96 16,0 0-16-16,0 0 152 15,0 0 352-15,167-2 64 0,-64-2-175 16,26-2-137-16,28-2-216 16,6 2-96-1,-11 4-16 1,-46 2-1281-16,-36 0-1863 0</inkml:trace>
  <inkml:trace contextRef="#ctx0" brushRef="#br0" timeOffset="4838">4644 11714 3488 0,'0'0'2121'0,"0"0"-1265"16,0 0-856-16,0 0-160 16,0 0 160-16,81 0 72 0,-18 5 384 15,19 13-72-15,26 10 56 16,28 12-176-1,25 8-264-15,9 3-24 16,-13-6-1152-16,-48-13-1425 0</inkml:trace>
  <inkml:trace contextRef="#ctx0" brushRef="#br0" timeOffset="5691">4248 13052 4929 0,'0'0'1408'0,"0"0"-736"15,0 0 192-15,0 0-256 0,0 0-320 32,0 0-288-32,0 0-208 15,117 4 208-15,28 0 160 0,50 11 16 16,23 4-72-16,-6 7-104 15,-22 10-168 1,-30 7-1056-16,-37-7-1096 0,-36-2-105 0</inkml:trace>
  <inkml:trace contextRef="#ctx0" brushRef="#br0" timeOffset="6603">4473 14159 2592 0,'0'0'2145'0,"0"0"-1673"0,0 0-472 15,0 0 0-15,0 0 128 31,119-3 600-31,-49 3-48 16,14 0-144-16,14 11-112 0,22 12-176 16,25 12-144-16,36 20-104 15,-31-8-1184-15,-29 0-1657 0</inkml:trace>
  <inkml:trace contextRef="#ctx0" brushRef="#br0" timeOffset="7840">4568 15402 776 0,'0'0'1064'0,"194"15"-344"0,-28 8 48 16,28 7 0-16,-5 7-127 15,-18-3-41-15,-27-6 240 32,-13-4-264-32,-4-14-344 0,-4-2-232 0,-33-6-568 15,-17 4-2121-15</inkml:trace>
  <inkml:trace contextRef="#ctx0" brushRef="#br0" timeOffset="14722">2170 3666 1480 0,'0'0'2560'0,"0"0"-1679"15,0 0-257-15,0 0 584 16,0 0 192-16,0 0-440 0,0 0-391 16,0 0-113-16,0 0-32 15,0-4-64-15,0-4-112 31,0-5 16-31,-7 2-24 0,-4-6 40 16,-2 2 0-16,-5-6 24 16,-4 2-104-16,-6-4 56 0,-2-1-128 15,-7 4-120-15,3 2 120 16,0 4-48-16,5 6-72 15,3 6 16-15,-2 2-24 0,6 0-8 32,-4 2-64-32,2 13 0 0,1 0-8 15,-4 7-8-15,6 3-8 0,0 2-8 16,1 5-16-16,3 5-112 15,-1 5 96 1,-3 12 32 0,1 8-40-16,-2 12-40 0,-2 8-24 15,-1 5 112-15,4-8 16 16,7-2 64-16,6-11 16 0,1-6-16 15,7-1-88-15,0-3 56 16,0 1 48 0,10 4 8-16,3-1-8 15,3 0-8-15,-1-2 8 0,1 0 8 16,1-1 0-16,-5-1 0 15,1 0 88-15,1 2-88 0,1-2-8 16,-4 0-32-16,2 3 32 31,5-3 0-15,-4 4 0-16,4 0 8 0,0 2 40 0,0 1-48 15,-2-1 0-15,3 0 0 0,-6-2 0 16,5 0 56-16,-7-3-56 16,2 0 0-1,2-1 48 1,-1 1-48-16,-3-1 88 0,-1 2 8 15,0 0 0-15,1 3-80 16,-3 1 32-16,3 4-40 16,2 4 120-16,0 2-88 0,3 0-32 0,4 2-8 15,-4 3 0 1,2-1 0-1,-2 2 16-15,2 2-16 0,-2 2 8 16,-5 5 56-16,0 3-64 16,-3 0-8-16,1 16 8 0,0-10 0 15,-2 2-8-15,4 17 8 16,4 0 0-1,-1-2 40-15,1-12-32 16,1-12-8-16,-5-16 8 0,4 14 16 16,1 7 24-16,3 0-48 15,-4-2 8-15,-2-3 0 0,3-3 40 16,-2-6-48-1,2-3 0 1,2-6 48-16,0-5-48 0,3-3-40 16,-2-1 40-16,1-2 0 15,1 0 0 1,-2 2 0-16,0 0 0 0,-2 3 8 0,-1-1-8 15,-3-2 0-15,3 0-8 32,-10-2-96-32,6-4 96 15,-6 1 8-15,0-3-8 0,1 0 0 16,-2 2 8-16,0-2 0 0,1 1 8 15,-4-4-8-15,7 5-56 16,-1 1 0-16,1 1-16 16,-1 4 72-1,3-2-8-15,0 4-40 0,4 0 32 16,-4 3 16-16,5 3-16 15,-1 4 16-15,-1 0-48 0,4 1 40 32,0-1 8-32,4 0 16 0,-2-4-16 15,2 0 0 1,3 0-8-16,4 5 8 15,1-1-8 1,-2 4-32-16,1 2 40 0,-2 2 8 16,-2 3 40-16,-3 1-48 0,-2 0-48 15,-1-2-16-15,-1-3-56 16,3-7 112-1,-4-4-32-15,1-1 40 0,-2-5 72 0,4 2-72 16,-9-4-8-16,2 4 8 16,-2-2 8-16,-4 4-8 0,-1 3-8 15,-1-1-64-15,-5 2 72 31,0 0 0-31,0-2 0 0,0-2-48 16,0-4 48-16,-5-2 16 16,-1-1-16-16,1-5-16 0,-2 0 8 15,1-1-8-15,0 0 16 16,-1 1 0-16,-4 3 0 31,-1 1 0-31,0 2 0 0,-5-2-8 16,-2 0-40-1,-4 3 40-15,2-3-72 16,-4 2 80-16,0 2 48 0,3 4-48 15,-1 5 0-15,-1 3-48 16,5 2 40 0,-2 0 0-16,4 0-80 0,-4-6-16 0,4-6-24 15,-4-5 128-15,1-3 0 16,-1-6 0-16,2 0 0 0,1-2 0 15,-4-1 0-15,2-2 8 16,2-2-8-16,1-1 0 16,2-3-48-16,-3 0 40 15,1-3 0-15,-1-4 8 16,0 0 0-1,-1-4 0-15,-2-2 8 0,0 1 0 16,-2-1 40-16,2 0 8 0,-5 0-48 31,-1 2 8-31,-2 0-16 0,0 0-104 31,3 0 104-31,-5-4-24 0,2 0 24 0,-3-6 0 16,-5-1-8-16,1-10-40 0,-4-7 48 16,-4-2 200-16,-4 0-96 31,-2-16-104-31,-2-5 0 0,-1-4-8 15,-1 1 8-15,1-2 0 16,0-1-8-16,-1 2-112 16,-4-3 112-16,-3 0 0 15,-4-6-24-15,1-5 24 0,-9-5 8 16,0-4-8-1,1-4-64-15,7-4 72 0,5 0 72 16,7-4-8-16,9-5 0 16,2-1 16-16,7-3-72 15,6-4 0-15,3-5-8 0,2-3-8 16,4-1-48-16,1 0 48 15,3 0-88-15,5 2-8 16,4 2 48-16,-4-1 48 16,8 5-48-16,-2-2 56 15,5 0 0-15,-5 0 8 16,3-3-8-16,-1-1-56 0,3-2 48 31,0-4 0-31,0-3 0 16,0 1 0-16,0 4-96 0,0 2 96 15,0 1 0-15,0 4-56 16,0-2 64-1,0-1 0-15,-2-4 0 0,-4-5 8 0,1-3-8 32,-3-4 0-32,0-2 8 0,2 2-16 15,2 1 16 1,-1 5-8-16,1 4 16 0,0 0 40 15,0 1-56-15,-3-1 0 0,2-2 8 16,-4 0 56-16,0-2-64 16,-2-3 0-1,-3 3 8-15,4-4 0 0,-5 4 0 16,1-1 0-16,-1 5 0 15,2 3 8-15,-4 8 0 16,1-1 32-16,1-3-48 16,-1 1-8-16,0-2 0 15,3-3-8-15,0 1 16 0,0 2-8 16,-2 0 0-16,4 0 8 15,0-1 0-15,-4 6 0 16,4 0 0-16,0 3 8 16,1 6 40-16,0 2-40 0,-1 2 48 31,0 2-8-31,-1 1-40 15,1-1 0 1,0-2-8-16,-1-2 8 0,3 0 0 0,-1 2-8 16,4 1 0-16,-1 3 8 0,2 6-8 15,2 1 8-15,0 6 0 31,0 0 8-31,3 3-8 0,0 0 0 16,0 0 0-16,0 2 0 16,0 2 0-16,0 2-8 15,0-1 0-15,0 1 0 16,3 2 16-16,5-4-16 15,3 1-8 1,0-4 8-16,6-3 0 0,0-2 0 16,3 0 8-16,-4-3-8 0,2 6 0 15,1-1 0-15,-8 3 0 16,2 3 16-16,-1 0-8 0,-1-1 0 15,-1-2-8 1,-2-1 0 0,1-1 0-16,1 0 0 0,-5-1 8 15,1-5 8-15,4-1-8 16,-3-2 8-16,2-2-8 0,-2-2-8 15,-1-1 8-15,-1 1-8 0,-2 5 8 32,-3-2 8-32,0 1 48 15,0 4-48-15,0 0-8 0,0 0 8 16,0-1-8-16,-1 0 40 15,-6-4-32 1,1-3-16-16,-1-2 0 0,1-2 8 0,-4-4-8 31,0 0 8-31,4-1-8 0,-2 3 0 16,1 0 0-1,-2 2 0-15,1 0 0 0,-2 3 0 16,2-1 0-16,-3 2 0 0,-1 2 0 16,1 0 0-16,0 2 0 31,-1-5-8-31,6 0 8 15,4-3 0-15,-1 0-8 0,3-4-8 16,0-2 8-16,-2 2-8 16,2 4 8-16,-3 3-64 0,2 1 56 0,-4 3 16 15,3 5 0 1,-3 0 0-1,0-1 0-15,4 4 0 16,-4 0-8-16,3 0 8 0,2-2 0 31,0 3-48-31,0-4-24 0,0 2 64 0,2-6-56 0,14 0 0 16,-3-4-32-1,5 1 88-15,0 3-64 16,-2 2 72 0,-3 6-8-16,-4 4 8 0,3 4 0 0,-4 2-8 15,1 2 8-15,4 2 0 16,3-2 0-16,4-5 8 0,4-1-8 31,8-6 0-31,-1-6-8 16,5-4 8-16,-1-3-16 0,1 2 16 15,-7-1 0-15,0 7 0 16,-10 7 0-16,-1 6 0 15,0 4 0-15,-1 4 16 0,-2 0-16 32,3 2 0-32,4-2-16 15,3-1-48-15,4-3-16 0,8-4 80 16,2-1-88-16,3-6 88 15,3-3 16-15,-2-2-16 0,3 4 8 16,-8 4-8-16,-1 5-48 16,-6 8 40-1,-2 7 8-15,-5 3-16 16,1 4-112-16,-3 3 72 0,1-1 56 15,-4 1 0-15,4 3 0 16,-5 3 0-16,-2-1 0 0,-2 5 0 16,2 0 16-1,-4 0 32 1,6 0-40-16,-1 9 40 0,3-2-48 15,4 1 16-15,2 1-8 0,0-1-8 16,-1-4 8 0,1 1 0-16,2-1-8 0,-2 4 8 0,-2 1 0 31,3 2-8-31,-1 4 0 15,-3 1 0-15,1 2 0 16,2 1 0-16,-5 4 0 0,0 1 0 16,-2-2 0-16,-3 0 32 0,-1 0-32 15,-4 0-280-15,-8 12-664 31,-3-4-1121-31,0-3-2520 0</inkml:trace>
  <inkml:trace contextRef="#ctx0" brushRef="#br0" timeOffset="15579">3425 3166 3672 0,'0'0'1673'0,"0"0"-977"31,0 0-176-15,0 0-104-16,0 0-280 0,1 29-64 0,9-1-64 31,5 10 48-31,2 5 8 15,6 6 80 1,3 3-72-16,0 4-48 0,1 4-16 0,-6 9 104 31,2 3 8-31,-6 5 1024 16,-5-2-543-16,-4-9-545 15,-5 4-56-15,-1-17-1441 0,-2-19-2520 0</inkml:trace>
  <inkml:trace contextRef="#ctx0" brushRef="#br0" timeOffset="15999">3402 3058 384 0,'0'0'1784'15,"0"0"-1424"-15,0 0-120 0,0 0 200 16,58 0 424-16,-38 0-95 0,2 0-161 15,1 0-120-15,-1 0-176 16,1 0-80-16,-2 0-48 16,0 0-16-16,-2 10 32 0,-2 6 160 15,-1 6 224-15,-7 8-128 0,3 6-120 31,-9 8 80-31,-3 7 9 32,0 9-129-32,0 6-128 0,0 7-72 15,0 0 544-15,0-3-72 16,0-6-352-16,0-7-48 15,0-9-64-15,0-10-24 0,0-4 0 16,0-8-80-16,0 6-408 16,-3-7-944-16,-5-10-1873 0</inkml:trace>
  <inkml:trace contextRef="#ctx0" brushRef="#br0" timeOffset="16392">3914 3562 5457 0,'0'0'1240'15,"0"0"-1096"-15,0 0 8 16,0 0 704 0,0 0 0-16,0 0-544 15,0 0-256-15,0 102-56 16,5-102 0-16,1 0 8 0,6 0 0 15,-1 0 72-15,0-8 40 16,1-5-15 0,-4 0 7-16,0-2 64 0,-7 0 32 0,-1 0 40 31,0-1 152-31,-1 0-216 15,-14 0-120-15,-3 2-64 0,1 4 0 16,-3 2-440-16,-4 6-336 16,6 1-665-16,4 1-1655 0</inkml:trace>
  <inkml:trace contextRef="#ctx0" brushRef="#br0" timeOffset="16750">4155 3299 1256 0,'0'0'1824'16,"0"0"-728"-16,0 0 41 0,0 0-241 15,0 0-40 1,0 0-104-16,0 0-288 16,-71 96 8-16,63-64-32 15,1 2-7-15,2 1-73 0,5-6-232 16,0-1 112-16,0-2 192 15,3-5-288-15,9-6-136 16,2-2-8 0,6-6 56-16,4-5-56 15,10-2 0-15,14-20-568 0,-1-12-1313 16,-11-4-3280-16</inkml:trace>
  <inkml:trace contextRef="#ctx0" brushRef="#br0" timeOffset="17355">4450 3272 672 0,'0'0'3296'0,"0"0"-2079"31,0 0 159-31,0 0-536 16,0 0-224-16,0 0-8 0,0 0-176 15,-111 111-168-15,103-85-175 0,4-6-89 16,4-4-105-1,0-4 49-15,0-1 40 0,7-2 16 16,6 3-48 0,5-1-56-16,3-2-104 15,4-1 32-15,0 0 104 16,4 2 64-16,1 0-56 0,-7 0 64 0,-2 1 0 15,-3 0-8-15,-10 2 0 16,-5 2 8 0,-3 6 208-1,0 5 0-15,-34 14-208 0,0-4-624 16,-1-8-2504-16</inkml:trace>
  <inkml:trace contextRef="#ctx0" brushRef="#br0" timeOffset="17574">4999 3940 5129 0,'0'0'4689'0,"0"0"-4241"0,0 0-432 16,0 0 144-16,0 0-160 0,0 0-488 15,0 0-2193-15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1:27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7420 3806 5513 0,'0'0'2864'15,"0"0"-1679"-15,0 0-89 16,0 0 88-16,0 0-392 16,-8 10-592-16,6-4-200 0,2 7-128 31,-1 8 40-31,1 11 80 0,0 13 8 15,0 11 0-15,0 8 0 0,0 2 80 16,1-4 8-16,9-5-48 16,-2-12-40-1,-5-9 0 1,5-8 8-16,-8-9 40 0,5-8-40 15,-3-5 0-15,-2-2 0 16,5-4 0-16,-5 0 72 0,0 0-32 0,0 0-48 16,0-15-800-16,1-6-2008 31,-1-5-4226-16</inkml:trace>
  <inkml:trace contextRef="#ctx0" brushRef="#br0" timeOffset="1445">7364 3872 856 0,'0'0'3256'0,"0"0"-1639"32,0 0-649-17,0 0 200-15,0 0-184 0,0 0-383 0,0 0-297 16,0 0-168-16,-2-3-136 0,2 3-104 15,13 0-48-15,11-2 152 16,5 2 0-16,2 0 104 31,3 0-40-31,-4 0 72 0,-2 2-32 16,-1 3-96-16,-7 1 112 0,-3 0-64 15,-4 2 0 1,-1-1-48-16,-6-2 112 0,-1 1-72 0,-2 2 56 16,-3 3 80-1,0 2 120 1,0 10 136-16,0 1-72 0,-9 3-32 15,-8 6-144 1,-4-4-32-16,-6 1-32 0,-2-2-128 0,-2-1 0 16,4-3-200-16,-4-6-40 0,8-4 72 31,6-4 160-16,5-5-96-15,8-3 8 0,2-2 88 0,2 0-192 16,0 0-128-16,0 0-16 16,0 0 96-16,2-11 96 15,14-3 152-15,3-2 16 16,4-4 0-1,6-2-16-15,-5 4 0 0,5 2 0 16,-2 1-16-16,-2 6 8 16,-6 3 0-16,-1 2-48 15,-4 4-40-15,-6 0 8 0,-1 0-32 16,-2 2 64-16,-5 13 56 31,0 10 0-31,0 7 408 0,-20 6-40 31,-1 2 72-31,-3 0-136 0,5-4-144 0,-1-8-16 16,6-7-136-16,6-10 72 0,3-5 32 0,2-4-24 15,3-2-72 1,0 0-16 0,0-15-656-16,0-10-1272 0,5-3-3250 15</inkml:trace>
  <inkml:trace contextRef="#ctx0" brushRef="#br0" timeOffset="1712">7737 3876 1768 0,'0'0'6137'0,"0"0"-4713"31,0 0-799-31,0 0 95 16,0 0-176-16,0 0-232 0,0 106-32 15,0-61-80-15,0 0-72 16,0 0-48-16,0-5-72 0,0-4 64 16,1-4-72-16,2-4-64 31,1-4-616-31,-3-6-1000 0,3-7-3033 0</inkml:trace>
  <inkml:trace contextRef="#ctx0" brushRef="#br0" timeOffset="2263">7714 3880 2920 0,'0'0'2169'0,"0"0"-1609"0,0 0-240 0,0 0 272 0,0 0 32 16,0 0-72-16,84-2-144 15,-60 2-72-15,2 10-16 16,-7 3-40-16,1 0-64 31,-6 4 65-31,-2 0-41 0,-6 0 16 16,-4-2 56-16,-1 2 96 0,-1-2 8 15,0 2-56-15,0 0-40 16,-9 4-112-1,-6-3-48-15,-8 0-40 0,4-4-8 0,-5-2 40 32,0-6-56-32,1-4-88 0,2-2 64 15,7 0-72 1,2 0 0-16,6 0 8 0,1 0 48 15,5 0-56-15,0 0-152 0,0 0-104 16,0 0-136-16,0 0-168 31,14 0 272-31,6 1 232 0,2 4 56 16,4 1 0-16,3 0 16 0,0 2-16 15,-1 0 8-15,-4-2 0 16,-3 2-8-16,-5-2-8 0,-1 0 8 16,-2-2 8-1,-2-2-8-15,4-2-592 0,-1 0-1969 16,-4 0-2864-1</inkml:trace>
  <inkml:trace contextRef="#ctx0" brushRef="#br0" timeOffset="2556">8102 3835 4721 0,'0'0'1560'0,"0"0"-1208"31,0 0 736-31,0 0 136 0,25 134-143 16,-20-82-225-16,5-1-352 16,-5-4-160-16,-2-9-72 15,2-8-144-15,-2-6-120 16,-1-8 72-16,-2-5-80 0,0-6-240 31,0-5-768-31,0 0-985 16,0 0-3280-16</inkml:trace>
  <inkml:trace contextRef="#ctx0" brushRef="#br0" timeOffset="2968">8077 3758 3608 0,'0'0'2017'15,"0"0"-1289"-15,0 0-192 0,0 0-160 16,0 0-176-16,50 0 320 0,-22 0 32 15,6 0-72 1,-2 0-216-16,8 0-79 0,-9 0-113 0,6 0-64 16,-6 10 0-1,-2 2 120 1,-6-2-24-16,-4 2 16 15,-6-2-56 1,-3 0-64-16,-4 0 0 0,-6 6 200 0,0 5 520 0,0 7 64 16,0 8-128-16,-18 5-168 31,-4 10-152-31,-4 0-104 15,-3 0-80-15,-2-6-88 0,4-8 72 32,6-13-8-32,8-8-56 15,1-8 41 1,4-4-25-16,-1-4 40 0,1 0-128 0,-9-2-489 0,-2-14-1047 15,0 0-1481-15</inkml:trace>
  <inkml:trace contextRef="#ctx0" brushRef="#br0" timeOffset="3876">6249 4145 4937 0,'0'0'1408'16,"0"0"-392"-16,0 0-80 0,0 0-288 15,0 0-648-15,0 0-40 16,41 16-64-16,-11 8 104 0,9 4 248 0,3 2-16 15,3 4-7 1,0 0 7 0,-1-4-96-16,-4-1-32 15,-7-3-24 1,-1-5-80-16,-8 0 0 0,-4-3 16 0,-3-6 40 15,-5-3-48-15,-3-2 16 16,-4-5-24-16,0-2-160 0,-2-7-617 16,-1-12-951-1,-2-5-1064 1</inkml:trace>
  <inkml:trace contextRef="#ctx0" brushRef="#br0" timeOffset="4607">6377 4145 4488 0,'0'0'2681'0,"0"0"-1233"16,0 0-127-16,0 0-25 15,0 0-256-15,0 0-416 0,0 0-216 16,-11 0-80-16,11 0 0 16,0 0-127-16,-2 0-65 15,2 0 40-15,0 0 80 0,-3 0 40 16,1 0-48-1,-3 0-64-15,0 0-56 16,-1 0-72-16,1 0 8 0,-5 4-64 16,1-2-40-16,-3 0-336 15,4 0 152 1,-3 2 64-16,0 0-64 0,-1 4-32 15,1 2 16 1,0 6 55-16,-4 0 81 16,4 4 48-16,-4 0 0 0,7-1 56 15,-1-4 0-15,2-2 48 0,1-6 0 16,1 1 8-16,3-2-40 15,-3-2-8 1,4 1 56-16,1-5-47 16,0 0-17-16,0 0-17 15,0 0-31-15,0 0-128 0,0 0-256 16,0 0-208-16,0 0 96 15,0-7 136-15,0-3-112 16,1-8 368 0,6-2 152-16,3-4 0 15,-2-2 64-15,3-2-56 0,0-4 8 16,5-2-8-16,4-2-8 15,-4 4 0 1,2 4 0-16,1 7 0 0,-3 11-104 0,2 9-80 31,6 1-8-31,4 1 32 16,2 16 160-16,4 4 232 15,-1 0 48-15,-4 1 8 0,0-3-16 0,-7-2 24 16,-4-5-96-16,-7-2-96 16,-1-6-48-16,-2 0 8 15,-6-2-8 1,7 2-56-16,14 10-80 15,0-2-1040-15,-2 4-2745 0</inkml:trace>
  <inkml:trace contextRef="#ctx0" brushRef="#br0" timeOffset="6246">8068 12132 4993 0,'0'0'3088'0,"0"0"-1888"16,0 0-407 0,0 0 223-16,0 0-464 15,0 0-496-15,1 106 200 16,11-46 112-16,-3 4 64 0,-2-2-96 15,1-7-168-15,-5-13-160 16,-1-12 72-16,1-10-8 0,-3-8 0 16,0-8 8-1,0-4-80-15,0 0-288 16,0-2-752-16,0-42-872 15,0 2-3409-15,0-3 752 0</inkml:trace>
  <inkml:trace contextRef="#ctx0" brushRef="#br0" timeOffset="6451">8108 12196 2720 0,'0'0'2577'0,"0"0"-1513"16,0 0-376-16,0 0-48 16,0 0 552-16,0 0-335 0,78 100-289 31,-53-70-56-31,0 0-216 15,-4-6-200-15,1-1-88 16,-1-8-8-16,-6 0-624 16,1-11-849-16,-5-4-1255 0,-4 0-2545 0</inkml:trace>
  <inkml:trace contextRef="#ctx0" brushRef="#br0" timeOffset="6672">8357 12158 760 0,'0'0'5105'0,"0"0"-3705"15,0 0-640 1,0 0 328-16,0 0-191 0,-28 136-329 16,20-100-280-16,7-4-152 15,-1-8-40-15,-1-3-96 0,3-8 8 31,0-4-8-31,0-5-328 16,0-4-552-16,-3 0-881 0,-1-15-2880 16,3-4 1521-16</inkml:trace>
  <inkml:trace contextRef="#ctx0" brushRef="#br0" timeOffset="6849">8362 12150 568 0,'0'0'2736'0,"0"0"-823"15,0 0-537-15,0 0-8 0,0 0 65 16,0 0-289-16,32 108-200 0,-24-74-320 15,2-2-248-15,-4-6-240 16,2-5-136-16,3-6-440 16,-4-7-1000-1,9-8-1129-15,-9 0-2184 16,-1-15 1441-16</inkml:trace>
  <inkml:trace contextRef="#ctx0" brushRef="#br0" timeOffset="7046">8491 12036 4304 0,'0'0'2425'15,"0"0"-609"-15,0 0-343 16,0 0-609-16,0 0-352 0,0 122-56 0,0-70 120 31,0 2-104-31,0-2-160 16,0-4-128-16,0-7-120 15,0-9-64-15,0-10-344 0,5-14-1016 16,-4-6-1793-16,4-2-2552 16</inkml:trace>
  <inkml:trace contextRef="#ctx0" brushRef="#br0" timeOffset="7523">8483 11972 3384 0,'0'0'2665'0,"0"0"-1841"16,0 0-432-16,0 0 208 15,0 0 96-15,0 0-200 0,0 0-87 16,95-4-57-16,-68 8 8 0,-2 7 48 15,-3 6-120 1,-4 0-160 0,-5 4 0-16,-5-1 24 0,-2 0 80 15,-6 0 48-15,0-1 32 16,0 0 96-16,-8-1-176 0,-8-2-56 15,2 0-56-15,-7-4-32 16,1-4-40 0,3-4-48-16,-1 0 0 15,7-4 0-15,4 2 80 0,2-2-32 16,5 0-24-16,0 0-24 15,0 0-72-15,0 2-120 0,0-2-104 16,7 2 24-16,12-2 232 31,2 2 40-31,3 0 8 0,0 2 0 31,4 2 8-31,-2 0-8 0,-4 2 72 0,1 2-80 0,0 4-376 16,4 4-664-16,-6-1-1481 16,-3-8-551-16</inkml:trace>
  <inkml:trace contextRef="#ctx0" brushRef="#br0" timeOffset="7757">8841 11925 464 0,'0'0'6121'0,"0"0"-4697"16,0 0-1000-16,0 0 272 16,0 0-47-16,0 124-193 0,8-71-288 15,4 1-120-15,-3-2-40 16,-1-4-8-1,4-8-144 1,-6-10-504-16,-1-11-529 16,-3-10-991-16,-2-9-1913 0</inkml:trace>
  <inkml:trace contextRef="#ctx0" brushRef="#br0" timeOffset="8078">8759 11819 4440 0,'0'0'1873'16,"0"0"-1713"-16,0 0 432 16,0 0 344-16,0 0-128 0,0 0-215 15,137-4-353-15,-103 4 64 31,6 2 0-31,-2 10 8 0,2 4-120 0,-5 4 16 0,-2 6 120 16,-7 4 184-16,-5 4-16 16,-9 2 128-16,-7 7 72 0,-5 1 113 31,0 0-153-31,-22 2-128 0,-11-1-152 15,-2-6-224-15,-7-7-152 0,-26-14-944 16,10-11-1161-16,1-7-2888 16</inkml:trace>
  <inkml:trace contextRef="#ctx0" brushRef="#br0" timeOffset="8779">7867 12465 1464 0,'0'0'4257'0,"0"0"-3177"0,0 0-32 0,0 0 8 15,0 0-271 1,-135 40-65-16,96-8-336 15,3 8-224 1,6 0-64-16,1 2 352 0,8-2-200 0,1-6 88 16,7-4-32-16,4-8 216 31,-3-3 8-31,6-9-8 15,3-5-151-15,1-1-217 16,2-4-96-16,0 0-56 0,0 0-577 16,-3 2-911-16,-2 1-2625 0,2-3-3320 0</inkml:trace>
  <inkml:trace contextRef="#ctx0" brushRef="#br0" timeOffset="9143">7493 12593 6857 0,'0'0'2625'0,"0"0"-1001"16,0 0 8-16,0 0-319 0,0 0-633 15,-20 55-552-15,11-16-128 16,2 7 8-16,1 4 96 0,-4-3-40 31,8-5-56-15,-4-4 64-16,1-4 24 0,0-6-48 0,2-6 32 15,0-6-8-15,1-6 56 16,2-6 96-16,0-4-112 0,0 0-48 15,0 0 64-15,0 0-128 32,0 0-144-32,0 0-104 0,7-2 32 15,10-10 216-15,14-4 40 16,11-6-40-16,34-22-456 15,-7 6-1481 1,-7 3-3120-16</inkml:trace>
  <inkml:trace contextRef="#ctx0" brushRef="#br0" timeOffset="11183">15366 3281 5945 0,'0'0'2368'0,"0"0"-1776"16,0 0-280-16,0 0 209 0,0 0-33 31,0 138-32-31,3-61-16 15,3 6-120-15,4 4-48 0,-2 1 88 16,2-7-96-16,-2-8-56 16,0-11-120-16,-2-14-80 15,2-9 48-15,-4-13-8 0,0-12-48 16,-2-7 0-16,0-7-288 15,-2-1-432 1,0-19-864 0,0-4-3233-16</inkml:trace>
  <inkml:trace contextRef="#ctx0" brushRef="#br0" timeOffset="11663">15380 3306 5033 0,'0'0'1816'15,"0"0"-984"-15,0 0 104 16,0 0-320-16,0 0-536 0,0 0 89 31,58 0 183-31,-24 11-64 16,0 1-64-16,-2 4-32 0,-3 0-40 0,-6 4 24 15,-4-2-64-15,-7 0 40 16,-4 0 120-16,-7 2 48 16,-1 2 184-16,0 4 40 0,-16 1-8 15,-3-2-80 1,-4 1-232-1,1-7-95-15,4-4-1 0,2-4-120 16,6-7-8-16,0-2-481 0,4-2-695 16,1 0-1400-16,5-6-3930 15</inkml:trace>
  <inkml:trace contextRef="#ctx0" brushRef="#br0" timeOffset="11984">15721 3365 3168 0,'0'0'4857'0,"0"0"-3713"0,0 0-375 15,0 0 399-15,0 16-552 16,0 5-384-16,0 14-40 0,0 9 72 16,5 9-88-16,1 7-40 15,-1 2-40-15,1 4-40 0,-1-4 40 16,-3-6-96-16,3-8 8 0,-5-10-8 15,1-12-104-15,-1-11-496 16,0-15-576-16,0 0-833 0,0-15-2872 16</inkml:trace>
  <inkml:trace contextRef="#ctx0" brushRef="#br0" timeOffset="12678">15774 3300 2696 0,'0'0'2249'16,"0"0"-1465"-16,0 0-32 0,0 0 336 15,0 0-408-15,0 0-80 16,0 0-144-16,0 0-191 16,0 0 143-16,0 0-96 0,128 4-48 31,-107 11-56-31,-7-1-56 15,-2 0 56-15,-3 0 24 0,-6 0 24 16,-3 2 48-16,0 2-40 16,0 4 64-16,0 2-48 15,-14 4-80 1,-2 0-96-16,-4 0-104 0,-1-1-80 15,4-6-168-15,-1-1-80 16,2-5-16-16,-2-3 88 0,0-3-16 16,0 0 104-16,1-5 168 15,4 0 0-15,-5-4 0 16,7 0 88-16,4 0-16 15,2 0 8 1,1 0 64-16,4 0-128 16,0 0-16-16,0 0-40 0,0 0-8 0,0 0-48 15,0 0 8-15,0 0 24 16,0 0 64-16,0 0 8 15,0 0 72 1,0 0-64-16,0 0 48 16,0 0-64-16,0 0-48 15,9 0-16-15,9 0 64 0,8 4 104 16,3 3-96-16,3 4 72 15,-1 3 24 1,-4 2-56-16,-1 0 16 16,-2 0-16-16,-3 0 80 15,-1 0-56-15,-2-4-16 16,-2-2-40-1,-5 0-8-15,-3-4 48 0,-3-4-8 0,0 0-48 16,-4-2-328-16,-1 0-936 0,0-2-3009 0</inkml:trace>
  <inkml:trace contextRef="#ctx0" brushRef="#br0" timeOffset="13097">16173 3417 3792 0,'0'0'3105'15,"0"0"-1737"-15,0 0-304 0,0 0 345 31,0 0-665-15,0 0-544-16,0 0 160 0,0 0 72 16,0 136 136-16,6-86-64 0,-1 3-192 15,2-4-111-15,1-4-65 16,-2-5-128-16,2-8 0 31,-4-6 8-31,2-7-16 0,-4-8-345 16,3-5-447-16,-2-6-432 15,-3-2-744-15,0-20-721 0,0-3-3416 16</inkml:trace>
  <inkml:trace contextRef="#ctx0" brushRef="#br0" timeOffset="13449">16167 3338 4745 0,'0'0'1952'0,"0"0"-1464"0,0 0 192 16,0 0 72-16,0 0-104 15,0 0-159-15,114-19-105 0,-72 19 112 16,7 0-136 0,2 12 24-16,1 4-64 15,-2 4-128-15,-3 4 24 16,-7 4-120-16,-3 2-8 15,-9 4 80-15,-10 0 64 16,-9 4-56-16,-9 5 128 16,0 0 184-16,-21 8 49 0,-11-4-1 0,-8 4-192 15,-2-6-40-15,-2-10 48 31,9-8 24-31,4-14-208 16,3-11-168-16,3-10-992 0,8-20-1113 16,3-4-2600-16</inkml:trace>
  <inkml:trace contextRef="#ctx0" brushRef="#br0" timeOffset="14482">16241 4008 4112 0,'0'0'1457'15,"0"0"-881"-15,0 0 704 16,0 0-240-16,0 0-640 31,0 0-400-31,0 0 0 0,48 29 272 16,-17-11 201-16,8 3 15 15,4 4-32-15,9 3-88 0,6 4-112 16,7 6-120-16,-2 6-64 15,0 6-16 1,-7 10-40-16,-4 9 40 16,-10 23-48-16,-11 26-8 15,-20 23-184 1,-11-11-16-16,0-27 40 15,-8-32 56-15,-8-21 96 0,-7 2 0 16,2 5 16-16,-8-5 8 0,0-8 328 16,0-12 240-16,0-8 32 15,1-5-136-15,3-8-8 16,0-1-152-16,3-4-192 0,4-3-88 15,3-1-40-15,6-2-416 0,-6 0-568 16,4 0-896-16,-2 0-3593 16</inkml:trace>
  <inkml:trace contextRef="#ctx0" brushRef="#br0" timeOffset="14972">16428 5298 5873 0,'0'0'3080'0,"0"0"-2207"0,0 0-593 31,0 0 416-31,0 139 216 16,0-77-280-16,0 2-376 16,0-4-144-16,15-12-8 0,-6-8-56 15,3-12-32 1,-6-10 72-16,1-8-16 0,-6-6-48 0,-1-2 128 15,3-2 72-15,-3 0 88 32,4 0-88-32,5 0-216 15,12-6 49-15,12-14-17 0,20-12-40 16,44-24-713-16,-12 6-1895 0,-12 6-3874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1:58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10584 6345 5721 0,'0'0'1520'15,"0"0"-1192"-15,0 0-224 16,0 0 104-16,0 0 24 0,0 0-128 15,0 0-104-15,0 0-88 32,9 2-32-32,11 3 120 0,6 6 256 15,14 3 112-15,8 0 24 16,11 0-55-1,5 1-73-15,12 0 40 16,0-1-96-16,11-4 0 0,25-2-104 31,36-4 152-31,44-4 208 0,15 0-128 0,8-14-48 0,-8 0 144 16,-20 4 24-16,7 6-128 0,-13 4-224 15,-4 0-16-15,-7 0 56 16,-7 4-144 0,-5 4 0-16,-9 1 48 15,-10 2 0-15,-10-1 16 16,-26-2-56-16,-16 0 0 0,-22-2-8 15,-7 2 72 1,-1 0-64 0,-2 0 8-16,-4 0-8 0,-15 0-8 15,-14-2 0-15,-10-2 0 16,-9-1 48-16,2-3 48 15,-5 0-40-15,0 0-56 0,-7-11-976 16,-6-1-4009-16</inkml:trace>
  <inkml:trace contextRef="#ctx0" brushRef="#br0" timeOffset="24788">6453 9545 6241 0,'0'0'3121'0,"0"0"-1497"0,0 0-816 15,0 0 368-15,0 0 289 16,0 0-305-16,0-4-608 16,0 4-552-1,8 0-192-15,19 0 96 16,15 0 96-16,10 0 136 15,8 0 88-15,7 0-88 0,9 0-96 16,28-4-40-16,-15-6-2152 0,-22 4-5026 16</inkml:trace>
  <inkml:trace contextRef="#ctx0" brushRef="#br0" timeOffset="36243">19219 9633 6009 0,'0'2'2080'0,"0"0"-1416"0,0 8 409 31,0 5-49-31,0 8-480 16,0 10-192-16,0 9-32 0,0 3 80 16,0 6-32-16,0 5-64 15,11 0-56-15,0 3-40 0,6-2 176 16,-3-3-207-16,9 3-81 15,-1-16-88-15,1-8-176 0,-4-13 39 16,-3-20-119-16,-4 0-16 16,7-19 40-16,-3-18 224 0,2-15-56 15,1-13-368 1,-7-5-344-16,-3-4-288 0,-2 2-24 0,-2 9 375 15,-4 8 233-15,1 12 344 16,-2 11 128-16,0 13 160 0,0 4 384 16,0 9 177-1,0 5-17 1,0 1-16-1,0 0-152-15,-2 0-112 16,-1 0-128-16,-2 5-144 31,2 14-72-31,0 6-80 0,0 8 0 0,3 7 64 16,0 4 64-16,0-2-32 15,3 0-32-15,8-4 80 32,2-6-96-32,0-2 24 0,3-6-72 0,-1-3 0 0,1-4 0 15,2-2-64-15,1-6 64 0,2-3-168 31,5-6-648-31,8 0-496 0,-4-11-937 16,-7-6-2528-16</inkml:trace>
  <inkml:trace contextRef="#ctx0" brushRef="#br0" timeOffset="36580">19757 9935 5353 0,'0'0'2008'0,"0"0"-504"15,0 0 281-15,0 0-849 0,0 0-344 16,0 0-112-16,-57 115-248 16,51-87-232-16,6-4-48 15,0-5-80-15,0-5-80 16,6-7-192-1,9 0-224 1,-3-3-72-16,5-4 136 31,-4 0 72-31,-1 0 176 0,0 0 175 0,-1 0 41 0,-6 0 88 31,-3 4 8-31,-2 2 56 32,0 3 569-32,0 4 327 0,-2 1-408 0,-9 2-528 0,-6-4-16 15,6-4-1720-15,3-8-3153 16</inkml:trace>
  <inkml:trace contextRef="#ctx0" brushRef="#br0" timeOffset="36903">19876 10136 184 0,'0'0'2080'0,"0"0"-512"0,0 0-319 0,0 0-225 16,61 0 80-16,-48 0-296 47,-1-1-280-47,-4-3-200 0,-2-4-112 15,-3-3-32 1,-3 0 41-16,0-6-65 16,-6 0-160-16,-17-2-208 31,-1 4-129-31,0 7 281 0,1 5 56 0,1 16 80 0,4 24 337 15,13 7 903-15,0 5-1320 16,15-13 0-16,21-8-56 16,1-8-1376-1,0-16-537-15,-17-4-792 16,-7-10-1511-16</inkml:trace>
  <inkml:trace contextRef="#ctx0" brushRef="#br0" timeOffset="37504">19876 10136 1856 0,'100'-94'2528'0,"-97"94"-1783"0,2 0-57 15,2 10 352-15,1 10 128 16,3 7-368 0,0 5-263-16,-4 2 119 0,-2-2-288 0,0-4-48 15,-2-6-152-15,0-8-88 16,-3-8-72-16,2-3 120 0,-2-3 144 31,0 0 344-31,0 0 256 16,0 0-160-16,0-5-248 15,0-11-464-15,0-4-160 0,0-7-296 16,11-1-280-16,7-2-440 15,1 2-192 1,0 1-289-16,1 5-119 0,-1 1-88 16,-3 6-145-16,-3-2 777 15,-1 4 744 1,-1-4 408-16,-1 1 80 0,-2 0 8 31,-2 0 88-31,1 4 40 16,-3 4 288-1,-4 4 272-15,0 4 448 16,0 0 377-16,0 0-305 15,-8 14-272-15,-6 6-248 16,1 2 288-16,0 2-151 31,8 6-465-15,5-2-224-16,0-2-240 0,0-3 16 15,18-12 8-15,3 2 64 32,0-3-40-32,5-1-104 15,-2 2 48-15,0-3 104 0,-4 0 0 16,-3-1 0-16,-5-2 0 31,-8-1 0-31,-4-2 16 0,-30 4-16 16,-24 0-168-16</inkml:trace>
  <inkml:trace contextRef="#ctx0" brushRef="#br0" timeOffset="38799">18691 10307 3224 0,'26'0'2033'16,"9"-4"-1521"-1,7-14 2928-15,10-6-2927 16,-9-18-169 0,-4 2 16-1,-3 1 56-15,-7 3-472 16,-18 14-648-16,-3 5-1129 0,-6 0-3592 15</inkml:trace>
  <inkml:trace contextRef="#ctx0" brushRef="#br0" timeOffset="39108">18893 9933 4584 0,'6'3'609'0,"12"3"-457"62,6 0 104-62,2 0 80 0,19 5-48 16,-11-2-128-1,-2 1 520 1,-4 3-352-16,-19 0 72 0,-13 59 80 0,-25-3 48 15</inkml:trace>
  <inkml:trace contextRef="#ctx0" brushRef="#br0" timeOffset="50448">22557 11185 1032 0,'0'0'4625'0,"0"0"-3921"47,5 0-432-47,4 0 2336 0,11 0-2608 31,4-2 72-15,7-9 9-16,4-4-73 0,1-1 8 47,-2 2-16-47,-4 0 48 15,-1-2-32 1,-3 0 40-16,0 2-48 0,-7-2-8 15,-2 0 16-15,0 0 48 0,-5 2-56 16,-12-4 24-16,0 2-32 16</inkml:trace>
  <inkml:trace contextRef="#ctx0" brushRef="#br0" timeOffset="51004">22660 10792 728 0,'0'0'4265'0,"0"0"-3537"0,0 0 24 16,0 0 448-16,7 0-328 47,12 0-592-47,12 7-256 31,8 0 24-15,14-5 16-1,-5 0-16 1,-1-2 32-16,-11 0-64 15,-25 0-8-15,0 2-8 0,-1 0 0 16,-4 0 0-16,1 0 0 0,-4-2 0 16,-3 2 0-16,0 0 0 0,0 7 1281 15,0 4-681 32,0 10-224-47,-19 71 136 16,-1-4-320-16</inkml:trace>
  <inkml:trace contextRef="#ctx0" brushRef="#br0" timeOffset="54109">22764 9805 6281 0,'0'0'1600'0,"0"0"-912"0,0 0 505 16,0 0 71-16,0 0-568 31,0 0-672-31,0 11-24 16,3 12-224-16,5 16 224 0,6 9 120 15,1 6 64 1,1 2-176-16,0 1 72 16,2-8-72-16,-3-2 48 15,1-11-40-15,-5-8-16 0,-3-8-8 16,3-10-48-16,-7-6-48 15,0-4 48-15,1 0 56 0,5-22 88 16,3-14 120-16,1-17-48 16,-1-7-32-16,-1-8 16 15,-4 0-144-15,-3 8 0 16,-4 9-400-16,2 17-248 15,-3 17-456-15,2 17-681 32,-2 0-1287-32,0 19-2416 0</inkml:trace>
  <inkml:trace contextRef="#ctx0" brushRef="#br0" timeOffset="54439">23103 10080 1016 0,'0'0'752'16,"0"0"88"-16,0 0 168 15,0 0 73-15,0 0 87 0,30-13-48 16,-18-2-272-1,-3-2-272 1,-2-2-112-16,-1 0-144 16,-6 0-63-16,0 1 111 0,0 4-8 15,-1 3-48-15,-15 6 8 16,-1 5 24-16,-5 0-344 15,-4 20-24 1,2 12 24-16,1 6 128 0,7 3-16 16,8-1-96-16,3-3-16 15,5-5 0-15,0-5-64 0,0-7 56 16,11-6-112-16,7-2-64 15,-2-8-176-15,2-4-192 16,5 0-144-16,1-16-361 31,-2-11-767-31,-7 2-1305 0</inkml:trace>
  <inkml:trace contextRef="#ctx0" brushRef="#br0" timeOffset="54696">23103 10080 2456 0,'85'-98'1880'15,"-85"98"-575"-15,0 0 143 16,0 0-384-16,0 0-592 0,0 4-472 15,0 14 0 1,4 7 104-16,-1 3 176 0,0-1-168 0,0-1-16 31,-1-5-88-31,1-6 56 16,-1-6-64-16,-2-5-200 15,1-4-40-15,-1 0-64 0,4 0-40 16,-3-4 8-16,4-11-184 16,1-4-312-16,1-5-496 0,-1 1-577 31,4 1 137-31,-2 5 456 0</inkml:trace>
  <inkml:trace contextRef="#ctx0" brushRef="#br0" timeOffset="54841">23295 9972 32 0,'0'0'568'0,"0"0"-112"0,0 0-248 16,0 0-8-16,0 4-200 0,0 0-144 15,0 0-1008 1</inkml:trace>
  <inkml:trace contextRef="#ctx0" brushRef="#br0" timeOffset="55170">23295 9972 1072 0,'3'12'2240'0,"-3"-12"-759"0,0 0 247 15,0 0-64-15,0 0-688 31,0 0-375-31,0 0-449 16,0 11-152 0,0 4-120-16,0 10 120 0,5 5 8 0,5 0 40 0,-2-2-40 15,-2-2-8-15,4-6 0 16,-4-6 0-1,-1-2-72 1,-2-6-184-16,-1-6-545 0,-2 0-663 16,0 0-1353-16</inkml:trace>
  <inkml:trace contextRef="#ctx0" brushRef="#br0" timeOffset="56809">23267 10010 2664 0,'0'0'1368'0,"0"0"-583"15,0 0-201-15,0 0-24 16,0 0-184-16,-30 74-96 16,30-54-168-1,0-1-64-15,0 0-48 0,0 0-104 16,8-4 56-16,6 0 40 15,-1-4-40-15,5 0 48 16,-5-3 0-16,2-2 0 0,-1 0 8 16,-6-3-8-16,0 4 72 15,-1-3-64-15,-3 0 0 16,-4 0 0-16,0 0-8 31,0 0 0-31,0 2 0 0,0-2-568 0,-4-2-1801 16</inkml:trace>
  <inkml:trace contextRef="#ctx0" brushRef="#br0" timeOffset="57007">23414 10142 640 0,'0'0'2144'0,"0"0"-1328"0,0 0 168 15,0 0 193-15,0 0-401 0,5 37-416 16,-5-31-200-16,0-2-160 16,0-2-176-16,0-2-696 15,0 0-809-15,2-15 25 0,-2-2-808 16</inkml:trace>
  <inkml:trace contextRef="#ctx0" brushRef="#br0" timeOffset="57401">23414 10142 656 0,'23'-75'1064'15,"-17"76"192"1,1 11-120-16,3 3-295 15,-2-2-225-15,1 2-320 0,-1-5-208 16,4-3-88-16,-1-5-48 16,0-2-160-16,1 0-160 0,-1 0-160 15,-3-9-65-15,0-5-175 0,-5-1 312 16,1 2 344-16,-4 2 112 31,0 5 152-31,0 2 776 0,0 4 249 16,0 0-337-16,0 0-424 15,0 0-392-15,0 6 32 0,1 2-40 16,6-1-8-1,1-1-8-15,0-1-168 0,-2-3-312 0,4-2-432 16,-2 0-1-16,3 0 185 31,-1 0 176-31,0-7 112 16,1 1 280-16,-1-1 160 0,-2 5 480 15,-3 0 0-15,1 2-96 16,-6 0 240-16,0 0-80 0,0 0-111 16,0 0-81-16,0 0 72 31,0 0 8-31,0 0-144 0,0 0-288 15,-14 0-616-15</inkml:trace>
  <inkml:trace contextRef="#ctx0" brushRef="#br0" timeOffset="58383">21753 9988 4336 0,'0'0'1905'16,"0"0"-1385"-16,0 0-264 16,0 0 368-16,0 113-24 0,8-57-152 15,1 4-56-15,3-4-144 16,1-4-135-16,-2-9 63 15,0-11-48 1,1-9 24-16,-6-7-40 0,0-8-96 16,6-4 48-16,-6-2-64 0,10-2 0 31,-3 0 48-31,10 0-48 15,6-16-64-15,0-6-488 0,2-4-593 16,-2-2-351-16,-7-2-40 16,-9 4-25-16,-3 0 697 0,-8 4 656 15,-2 3 208-15,0 4 648 31,-2 5 440-31,-8 3 401 16,-1 5-113-16,0 2-96 0,-1 0-327 16,4 0-321-16,2 15-272 15,1 4-128 1,3 8-64-16,2 1-56 0,0 0-40 0,0-4-72 31,4-1-8-31,5-10 0 0,-1-3-64 16,2-5-136-1,1-3-352-15,1-2-304 0,1 0 39 0,0-13 297 16,-1-8 256-16,-3-6-104 0,-3-1 120 15,-4 4 200 1,-2 6 56 0,0 8 264-16,0 8 568 15,0 2-8-15,0 0-824 0,0 6-16 0,6 8 16 16,2 2 0-16,5-2-344 15,0-4-736-15,5-6-248 16,4-4-657 0,-4-2 337-16,-5-12 32 15</inkml:trace>
  <inkml:trace contextRef="#ctx0" brushRef="#br0" timeOffset="58580">22240 10229 880 0,'0'0'1904'0,"0"0"137"0,0 0-305 16,0 0-664-16,0 0-1072 31,0 0 96-31,0 0-56 16,13 28 24-16,-1-16 0 0,-1-4 0 15,-5 0 0-15,1 0 64 16,-6 0 32-16,-1 2-88 0,0 2 24 16,0 6 200-16,-4 5-296 31,-13-4-80-31,-12 2-1120 15,5-10-1641-15,2-5-1814 0</inkml:trace>
  <inkml:trace contextRef="#ctx0" brushRef="#br0" timeOffset="58947">22281 10255 824 0,'0'0'1832'16,"0"0"-104"-16,0 0-199 0,0 0-561 16,0 0-328-16,0 0-376 15,61-12-264-15,-50 7-104 0,-3-2-672 0,4-1-264 31,-4-4 472-31,-3 0-1033 16,-4-2-71-16,-1-1 816 16,0 4 856-16,-1-2 336 0,-9 3 496 15,4 5 512-15,1 1 553 16,1 2-105-16,1 2-288 0,3 0-591 31,0 4-793-31,0 18-32 16,0 10-88-16,0 8 280 0,0 6-64 15,3-2-24-15,4-2 40 16,1-8-128-1,2-6-96-15,-1-8 568 0,-1-6-368 0,1-5-144 32,0-7-56-32,4-2-8 15,-2 0-320-15,23-21-328 16,-3-7-640-16,0-4-1633 0</inkml:trace>
  <inkml:trace contextRef="#ctx0" brushRef="#br0" timeOffset="60126">23508 10592 4977 0,'0'0'4441'0,"0"0"-3881"15,0 0-40-15,0 0-104 16,0 0-216-16,-52 116 8 0,51-55-8 31,1 3-112-31,0-2-72 16,5-4 64-16,9-6-72 0,6-8-8 15,-6-6-72-15,2-8 72 16,-4-7 80-16,-6-8-80 15,-1-4 0-15,-5-5-80 16,0-4-128-16,0-1-144 0,-28 1-640 31,-6 0-2009-31,-1-2-1208 0</inkml:trace>
  <inkml:trace contextRef="#ctx0" brushRef="#br0" timeOffset="60392">23345 10978 1384 0,'0'0'1952'0,"0"0"-1224"0,0 0 497 0,0 0-497 0,123-109-368 15,-88 84-40-15,4 3-120 16,0 6-120-16,-5 5-24 16,-5 2-56-1,-3 9-16-15,-9 0-96 0,-7 0-56 16,0 15 168-1,-10 4 96-15,1 5 56 0,-1 1 8 0,0-3-80 16,4-5-8 0,-1-2-72-16,2-3-416 0,4-5-584 15,3 0-273 1,-1-1-7-16,7-6 136 15,-4 0-136-15</inkml:trace>
  <inkml:trace contextRef="#ctx0" brushRef="#br0" timeOffset="60731">23860 10878 680 0,'0'0'1176'0,"0"0"192"0,0 0-312 16,0 0-279-16,0 0-289 15,0 0-176-15,0 0-312 16,0 0-8-1,0 0-72-15,28 28-32 16,-17-28-16-16,-3 0-240 0,2 0 88 16,-9-7-105-16,-1-6-319 15,0-2 48 1,0 1 136-16,-5 1 328 15,-6 6 192-15,3 1 176 16,2 4 584-16,1 2 569 0,0 0-313 16,3 8-336-16,2 7 0 15,0 7 96-15,0 1-152 0,0-4-416 0,7 2-200 16,4-7-8-16,2-4-40 15,0-2-400-15,1-8-560 16,-1 0-240 0,7-10 96-16,-6-12-497 15,-2-1-1111-15</inkml:trace>
  <inkml:trace contextRef="#ctx0" brushRef="#br0" timeOffset="60934">24002 10639 3392 0,'0'0'1721'0,"0"0"-817"31,0 0-248-31,0 0 328 0,0 123-72 0,0-71-264 16,0 3-255-16,0-8-249 0,0-6-144 31,10-11-272-16,3-11-569-15,3-8-503 0,2-11-216 0,1-4-1 16,-1-18 9-16,0-2-888 0</inkml:trace>
  <inkml:trace contextRef="#ctx0" brushRef="#br0" timeOffset="61109">24162 10861 440 0,'0'0'1976'15,"0"0"-144"-15,0 0-575 16,0 0-697-16,0 0 128 16,0 0-16-16,0 0-224 0,13 74-304 15,-10-63-144-15,5-2-104 0,-4-5-496 16,4-4-456-1,-5 0-352-15,8-8 207 16,0-10-231 0,1-1-783-16</inkml:trace>
  <inkml:trace contextRef="#ctx0" brushRef="#br0" timeOffset="61639">24162 10861 312 0,'133'10'984'0,"-129"-10"-16"31,-4 0-288-15,2 0-48-16,1 0-224 0,0 0-296 15,2 0-112-15,2 0 0 0,-2 0-248 16,1 0-128-16,-1 0 104 15,1 0 72 1,-6 0 144-16,4 0 56 16,-4 0 16-16,0 0 192 15,0 2 104-15,0 3 152 16,0 3 184-16,-8 3-15 15,1-5 175-15,1-1-184 0,1 1-168 16,-2-4-112-16,6 1 16 0,-3-1-176 31,4-2-184-31,0 0-520 0,0 0-312 16,0 0 48-16,0 0 200 15,0 0 232-15,0 0 352 0,0 0 0 16,0 0 288-16,0 0 448 16,0 0 248-16,0 0-360 15,0 12-360-15,0 10 336 16,0 12 48-16,0 8-207 15,0 8-337-15,0 7 64 16,0-2-104-16,0-1-64 0,0-5-72 16,0-9-128-16,0-10-193 15,0-10 145 1,0-10-200-16,0-8 376 15,-8-2 8-15,-3-4 16 16,0-13 48-16,3-4 448 0,-2-3 281 16,8-2-121-16,2-1-240 15,0-3-160-15,13 0-208 0,12 2-8 16,4-2-408-16,19-8-809 31,-9 6-1335-31,-5 6-3265 0</inkml:trace>
  <inkml:trace contextRef="#ctx0" brushRef="#br0" timeOffset="61959">24553 10676 4600 0,'0'0'1953'0,"10"2"-1665"0,-2 6 264 15,3 6 400-15,2 4-144 0,1 6-423 16,-1 5-217-16,-8 27-168 15,-5-9-689-15,0 0-3423 0</inkml:trace>
  <inkml:trace contextRef="#ctx0" brushRef="#br0" timeOffset="62088">24606 11097 5049 0,'0'0'3048'0,"0"0"-2512"0,0 0-72 0,0 0 105 16,0 0-297-16,0 0-272 0,34 111-729 31,-34-81-5040-31</inkml:trace>
  <inkml:trace contextRef="#ctx0" brushRef="#br0" timeOffset="63722">20910 12424 3472 0,'0'0'2809'0,"0"0"-1641"0,0 0-256 16,0 0 441-16,0 0 7 31,0 0-488-31,0 0-408 16,0 0-200-16,0 0 80 0,0 0 16 15,0 0-80-15,0 0-96 16,0 0-40-16,0 5-47 0,0 3-97 0,0 7-32 16,3 10 32-16,0 5 96 15,0 2-40 1,2 4 16-1,-2-4-72-15,1-4 24 0,0-2-24 16,3-4-176-16,1-2-9 16,2-4-95-16,-1 1 48 0,4-4-16 15,0-1 48 1,0 1 96-16,3-5-48 15,-3-3 64-15,0-1-56 16,3 0 8-16,-3-1 32 0,3-3 16 16,1 0 8-1,0 0 72-15,1 0-128 0,0-9-24 0,0-2-16 16,1-6 168-16,-1 0 8 31,-1-2 80-31,-2 2-80 16,-2-2 8-16,-2 1 40 15,-3 0 16-15,-1-2 160 0,1-4 80 0,-5-3-64 16,0-7-64-16,-3-3 48 15,0-3 16-15,0-5 40 32,0-2-32-32,-3 0 65 0,-8 3 63 15,-4 3-160-15,6 4 16 16,2 9 96-16,-4 8-120 0,6 8 72 15,2 4-8 1,-1 6-96-16,4 0-176 0,0 2-72 31,0 0-288-31,0 0-616 0,-6 7-833 0,1 10-2680 16,-3 3-3935-1</inkml:trace>
  <inkml:trace contextRef="#ctx0" brushRef="#br0" timeOffset="64050">21394 12166 5169 0,'0'0'3088'16,"0"0"-2000"-1,0 0-231-15,0 0 183 16,0 0-352-16,0 0-512 16,0 0-88-16,65 28 392 0,-23-4-40 15,3 3-168-15,2-2-144 31,-4 1-56-31,-2 0-72 0,1-1 56 16,-8-3-40 0,4-1-16-16,-5-2-72 0,-3-2-376 15,-1 0-304-15,-6-6-608 0,-4-2-617 16,-7-5-607-16,-7-4-1705 0</inkml:trace>
  <inkml:trace contextRef="#ctx0" brushRef="#br0" timeOffset="64248">21853 12074 3648 0,'0'0'2737'16,"0"0"-1353"0,0 0 112-16,0 0 601 0,0 0-417 15,0 0-519-15,-102 2-593 16,78 39-432-16,-2 20 64 0,2 9 0 15,-2 4 48-15,0 3-248 0,7-7-520 32,-4 18-1001-32,7-18-1039 31,1-12-3241-31</inkml:trace>
  <inkml:trace contextRef="#ctx0" brushRef="#br0" timeOffset="71025">13654 12516 3504 0,'0'0'3033'0,"0"0"-1057"15,0 0-583-15,0 0 175 16,-21-3-504-16,11 15-432 16,-3 20-360-16,-3 16-208 0,1 12-16 15,-4 8 48-15,8 1-48 31,11-5-48-31,0-10 0 0,0-10 0 16,16-10-200-16,13-10-408 16,3-12-392-16,26-12-752 15,-6-2-1209-15,-10-15-2304 0</inkml:trace>
  <inkml:trace contextRef="#ctx0" brushRef="#br0" timeOffset="71346">13931 12729 3344 0,'0'0'1881'0,"0"0"-1073"0,0 0 168 32,0 154 48-32,0-99-248 31,0-5-288-31,0-8-279 0,0-10-153 0,0-10-48 0,0-8-8 15,4-10-208-15,-4-4-241 0,0 0-223 16,0-18-472-16,0-32-768 31,0 2-385-31,0 0 41 0</inkml:trace>
  <inkml:trace contextRef="#ctx0" brushRef="#br0" timeOffset="71658">13931 12729 2696 0,'55'-104'2009'31,"-55"104"-673"-31,0 0-16 0,2 4-544 15,6 16-432-15,-3 11 376 16,6 10 249-16,4 8-297 16,-2 0-312-16,0 0-216 0,0-9-56 0,-2-10 0 15,0-8-88 1,-6-12-8-1,-2-6-8-15,0-4-136 0,-1 0-32 16,3-22-288-16,1-16-64 16,1-8-216-16,4-6-81 15,-4 2-71-15,2 7 536 0,-1 15 240 31,4 18 120-31,2 10-184 0,-4 14 192 16,0 25 312-16,-2 6 64 16,-2 6-128-16,-3-2-120 0,7 0-128 15,-7-13-1000-15,4-12-3705 16</inkml:trace>
  <inkml:trace contextRef="#ctx0" brushRef="#br0" timeOffset="71858">14287 12810 1424 0,'0'0'2352'0,"0"0"-735"15,0 0-257-15,0 0-616 16,0 0-512-16,137-107-144 15,-106 82-88-15,-9 0-344 0,-1-7-1048 16,-8 10-1025-16</inkml:trace>
  <inkml:trace contextRef="#ctx0" brushRef="#br0" timeOffset="72022">14416 12537 3872 0,'0'0'2105'0,"0"0"-273"0,0 0-336 15,0 0-639-15,0 0-177 0,-29 118 8 16,29-65-80-1,0 2-336-15,0-2-232 0,0-9-40 0,11-8-840 16,7-12-912-16,-2-12-1233 16,-3-12-2504-16</inkml:trace>
  <inkml:trace contextRef="#ctx0" brushRef="#br0" timeOffset="72341">14607 12751 1816 0,'0'0'1936'0,"0"0"-391"0,0 0 63 0,0 0-472 31,0 0-272-31,0 0-135 16,0 0-297-16,0 0-216 0,80-105-88 16,-80 86-64-16,0 4-48 15,-1 2-8-15,-11 5 0 0,-4 6 104 16,3 2-112-16,-1 0-56 31,-1 10 56-31,4 10 0 0,3 7 208 16,3 3 56-16,5 2 16 0,0-2-168 15,2 0-96-15,11-7-16 16,4 0 0-16,4-7-328 0,4-4-656 31,8-12-1025-31,-2 0-983 0,-8-4-1449 0</inkml:trace>
  <inkml:trace contextRef="#ctx0" brushRef="#br0" timeOffset="73025">14781 12565 2896 0,'0'0'3025'32,"0"0"-865"-32,0 0-1192 15,0 0-487 1,0 0 511-16,-2 102-152 0,4-57-144 0,4 0-312 15,6-4-184-15,-4-5-96 16,-3-10-16-16,1-10-80 0,-1-7-8 31,-2-7 0-31,-3-2 8 16,0 0 128-16,0-13-96 0,3-13-40 15,-3-8-192-15,5-8-120 16,5-3 8-16,1 1-112 16,2 7 128-16,3 6 32 0,-1 11 136 31,1 8 40-31,-1 8 8 15,1 4-56-15,-3 0 56 0,3 22 72 16,-3 8 128 0,4 4 72-16,-2 2-48 0,1-1-24 0,-3-8-64 0,-2-7 24 15,-4-10-88 1,-1-5-208-1,-4-5-168 1,1-7-16-16,0-16 136 0,2-9-104 0,2-3-136 16,2 5 175-16,3 8 273 0,-1 8 32 15,-1 12-120-15,1 2-24 16,5 0 160-1,0 8 104-15,-1 6 104 16,4-4 48-16,-6-1-103 16,-3-7-49-16,1-2-96 0,-3 0 0 15,-1-17-8 1,-6-5 0-16,-1-6-184 0,0 1-193 0,-8 0 81 31,-8 7-120-31,1 8 208 16,-4 12 208-16,5 0 280 31,-3 14-192-31,6 14 32 0,0 8 200 0,6 2 193 0,5-1-201 0,0-1-128 15,5-6 64-15,14-6-112 47,7-8-136-47,1-9-48 16,1-7-264-16,-1 0-425 0,6-30-503 15,-6-4-1040-15,-9-2-2313 0</inkml:trace>
  <inkml:trace contextRef="#ctx0" brushRef="#br0" timeOffset="73161">15369 12518 656 0,'0'0'4673'0,"0"0"-4065"15,0 0 144-15,0 0 384 16,0 0-320-16,53-4-328 0,-42-1-288 16,1-1-200-1,-1-4-40-15,-3-2-744 16,-6-6-752-1,-2 2-825-15,0 2-639 0</inkml:trace>
  <inkml:trace contextRef="#ctx0" brushRef="#br0" timeOffset="73334">15369 12518 2160 0,'61'-124'2681'0,"-61"124"-593"31,-3 13-872-31,1 11-512 15,2 10 249-15,0 10 39 0,0 4-64 16,0 4-416-16,0-4-304 16,0-4-144-16,12-9-64 15,1-12-336-15,3-10-736 0,10-13-616 31,-2-19-569-31,-2-9-784 0</inkml:trace>
  <inkml:trace contextRef="#ctx0" brushRef="#br0" timeOffset="73563">15637 12403 6281 0,'0'0'1408'0,"0"0"-592"16,0 0 393-16,0 0-233 0,0 0-200 0,-42 81-568 15,42-66-208-15,11-3-80 16,12-5-112-16,3-2 48 15,3-1 8-15,0 2 8 0,1 2 8 16,-10 2 40 0,-1 6 72-16,-11 6-56 15,-6 3 64-15,-2 2 40 0,-3 1-40 16,-20 0-64 15,-12-6-784-31,2-10-2105 0,7-12-3416 0</inkml:trace>
  <inkml:trace contextRef="#ctx0" brushRef="#br0" timeOffset="73820">15844 12248 2720 0,'0'0'1320'16,"0"0"-583"-16,0 0-1 16,0 0 200-16,0 0 0 0,0 0-272 31,67 114-240-31,-60-79-160 15,-6 1-144-15,-1 22-120 0,-12-8-344 16,-11-6-1688-16</inkml:trace>
  <inkml:trace contextRef="#ctx0" brushRef="#br0" timeOffset="75893">13726 13439 928 0,'0'0'6289'0,"0"0"-4985"15,0 0-976-15,0 0 136 0,0 0 441 16,0 14-145-16,0 2-488 15,0 6-64-15,5 5 0 16,7 1-24-16,0 0-8 0,3 2 24 16,0 2-96-16,1-2-16 15,0-2-16 1,-3-1-72-16,-2-6 0 15,-1-3 16 1,-2-6-16-16,-2-4 0 0,-1-3-184 16,0-5-144-16,-5 0-104 0,0 0 40 15,0-5 216-15,0-13 176 0,0-10 96 31,0-6-56-31,0-2-40 16,0 2-8-16,0 6 8 16,0 8 0-16,0 6-72 0,0 7 0 15,8 7-184-15,10 0 72 16,-2 13 72-16,3 11 112 0,2 5 0 31,-1 1 48-31,-1 0 40 16,-4-3-80-16,2-7 64 0,-2-8-72 15,-1-2 0-15,-2-8 0 0,-6-2 8 16,1 0 224-16,-6 0 312 15,4-16 352-15,-5-14 72 16,0-8-336 0,0-11-231-16,0-4-113 0,0 2-288 15,0 3 0 1,0 10-264-16,0 14-1009 0,0 14-895 15,0 10-4314-15</inkml:trace>
  <inkml:trace contextRef="#ctx0" brushRef="#br0" timeOffset="76920">14188 13610 2456 0,'0'0'1440'15,"0"0"-535"-15,0 0 399 16,0 0-32-1,0 0-336-15,83-19-288 0,-67 10-336 0,-2-1-55 16,2-5-105-16,-9 2-48 16,3-2 40-1,-7 0-24-15,0 2-64 16,-3 1-56-16,0 3 96 0,0 0-88 15,0 3 0-15,0 0 0 0,-10 2 96 16,2-1-96-16,-3 1 40 16,-2-3-48-16,2 3 0 31,-4 2 8-31,6-2-8 0,-3 2 0 0,6 0 96 15,1 2 0-15,2-2 88 16,3 2-16-16,0 0-32 0,0 0-128 16,0 0 0-16,0 0-8 31,0 0 8-31,0 0 0 0,0 0 0 15,0 0 48-15,0 0-48 16,0 0-8-16,-4 0 56 0,4 0-56 16,0 0 0-16,0 0-56 15,0 0 48-15,0 0-8 31,0 0-32-15,0 0 48-16,0 0 0 0,0 0-8 0,0 0-72 16,0 0 40-16,0 0 32 0,0 0 16 15,0 0-8-15,0 0 0 16,0 0 0-16,0 0-472 31,-3 2-1113-31,0 4-3424 0</inkml:trace>
  <inkml:trace contextRef="#ctx0" brushRef="#br0" timeOffset="77640">14272 13455 592 0,'0'0'2328'16,"0"0"-511"-16,0 0-89 0,0 0-376 16,0 0-336-1,0 0-175-15,0 0-393 0,-61 2-16 16,53 8-320-16,0 5-16 0,1 0-40 31,6 6-48-15,1-1 48-16,0 1 0 0,0 6-56 0,1-1 80 15,15-2-64-15,-1-3 40 16,6-2-56-16,-2-5 0 0,6-8-72 15,2-6-424-15,10-2-697 32,-9-16-1087-32,-1-6-2513 0</inkml:trace>
  <inkml:trace contextRef="#ctx0" brushRef="#br0" timeOffset="78224">14487 13444 5009 0,'0'0'1720'0,"0"0"-240"16,0 0 25-16,0 0-577 15,0 0-568-15,0 0-352 16,-55 102 88-16,55-62 8 15,0-5-104-15,8-3-48 16,7-9 32 0,1-7-328-16,2-10-448 0,4-6-225 0,-1-18-775 15,-6-9-1425 1</inkml:trace>
  <inkml:trace contextRef="#ctx0" brushRef="#br0" timeOffset="78877">14532 13259 4352 0,'0'0'2177'31,"0"0"-1713"-31,0 0-104 0,0 0 416 16,26 108-64-16,-10-64-256 15,-1 0-223-15,3-2-1 16,-4-1-168-16,-3-9-16 16,-1-9-40-16,-5-4 48 0,0-10-48 31,-5-5 40-31,0-4 96 0,0 0 128 31,0 0-272-31,-2-9-8 0,-4-16-432 16,6-3-521-16,0-6 9 15,0 2 168-15,6 6 216 0,7 8 336 16,5 11 48-16,-2 7 104 15,2 0 24-15,-4 0 48 0,2 6 8 16,1-1 0-16,-9-3 0 16,1-2-8-16,-5 0-72 0,-4 0 80 15,0-2-8-15,0-9 16 0,0 0 48 31,-10 1 360-31,-1 8-184 16,-1 2 328-16,3 0 16 0,2 25-400 16,2 7-8-16,4 2 272 15,1 0 0 1,0-4-151-16,6-8-145 0,5-8-144 0,1-7-48 31,-1-5 32-31,0-2-121 0,-3 0-143 31,4-17-120-31,-3-11-536 0,1-4-328 0,-2-2-376 16,-1 2 703-16,1 2 361 0,0 7 576 15,-5 7 208-15,2 8 512 32,-5 6 121-32,3 2 199 0,-1 4-440 15,1 12 56-15,5 4 16 16,3 0-368-16,-1-1-304 15,6-6-168-15,2-7-1168 0,-2-2-1217 16,-1-4-1463-16</inkml:trace>
  <inkml:trace contextRef="#ctx0" brushRef="#br0" timeOffset="79043">14926 13375 3168 0,'0'0'3153'0,"0"0"-2041"16,0 0-648-1,0 0 472-15,0 0-287 16,0 0-305-1,68-18-344-15,-49 10-32 0,4 0-769 0,0-10-975 16,-7 4-1009-16,-5 2 113 16</inkml:trace>
  <inkml:trace contextRef="#ctx0" brushRef="#br0" timeOffset="79272">14976 13218 1384 0,'0'0'3985'0,"0"0"-2825"15,0 0-224-15,0 0 400 0,0 0-399 31,5 129-265-31,8-92-160 16,3-3-176-16,0-6-80 0,2-7-96 16,0-4-88-16,0-8 16 15,3-5-24-15,-5-4-64 0,2 0-264 16,20-26-632-16,-7-6-1425 31,5-2-3600-31</inkml:trace>
  <inkml:trace contextRef="#ctx0" brushRef="#br0" timeOffset="80193">15508 13213 1712 0,'0'0'4505'0,"0"0"-3641"0,0 0 168 16,0 0-176-1,0 0-287 1,0 0 447-16,0 0-144 15,19 126-360-15,-12-78-72 0,-3-6-80 16,1-4-240-16,-3-12-16 16,-2-11-56-16,0-7-40 0,0-8 72 0,0 0 104 15,0-6 192 1,0-17-376-1,-2-7-8-15,-3-9-96 16,4-6 32-16,1-1-40 16,0 2 96-16,0 8 8 0,0 9-72 0,6 12 72 15,2 6-64-15,0 7-80 16,2 2 48-1,1 0 104-15,4 9 0 16,-1 8 0-16,1 6 56 16,1 3-48-16,-5 0 56 0,1-3-64 15,-4-2 80-15,-2-3-80 16,-1-6 8-1,-3-6 0-15,-2-2-8 16,1-4 8-16,-1 0 64 16,0 0 0-16,0 0-16 0,0-4-56 15,0-10-72 1,0-4-128-16,5-2 8 0,0 0 72 0,1 2-16 15,3 6 72-15,-1 4 0 16,0 6-56-16,3 2-8 31,0 0 32-31,2 12 96 0,3 8 0 16,-1 3 8-16,1 0 8 15,0-3-16-15,-1-4-200 0,-4-6-736 16,0-8-560-16,-1-2-361 16,0 0 289-16,-2-18-145 15,-5-1 225 1,2-2 760-16,0 5 728 0,-4 8 672 15,-1 4 144-15,0 4 96 16,4 0-295-16,-4 0-425 16,1 0 192-16,2 0 40 15,-1 0-200-15,3 0-120 16,-4 0-104-16,4 0-120 31,-3 0-544-31,3-6-657 0,-5-3-615 0</inkml:trace>
  <inkml:trace contextRef="#ctx0" brushRef="#br0" timeOffset="80622">15918 13167 3808 0,'0'0'2353'0,"0"0"-801"0,0 0-528 0,0 0-488 16,0 0 9-16,-7 100-201 0,7-68-112 15,12-6-184-15,1-6-48 16,0-8-48 0,-1-6-16-16,0-6 64 0,-1 0 8 15,0-11 208-15,-6-14 8 0,-2-1-16 16,-3-2-24-16,0 2 40 15,0 3-224 1,-12 8-16-16,-3 5-264 0,-11 7-544 16,8 3-1337-1,5 0-3248-15</inkml:trace>
  <inkml:trace contextRef="#ctx0" brushRef="#br0" timeOffset="81473">15918 13167 472 0,'108'-56'1712'16,"-105"56"56"-1,4 13 57-15,2 6-209 0,0 0-208 0,-1 5-215 16,1 1-465-16,-1-1-240 16,2-3-112-16,0 2-136 0,-2-5-72 31,-3-4 112-31,-2-4-136 15,-3-6-96-15,0-2 32 0,0-2 88 16,0 0 64-16,0 0-48 0,0-9-184 16,0-6-104-1,-2-7-136-15,1-8 72 0,1-1-40 16,0-1-24-1,0 4 136-15,0 9 96 16,6 4 8-16,1 11-8 0,2 4-48 16,-1 0 48-16,2 0 0 0,3 17 72 15,-2-2 88-15,4 2-136 16,-4-4-16-1,0-1-8-15,1-7-216 16,-1-5-352 0,2 0-16-16,3-9 352 0,2-12 112 0,1-3 112 15,2-1 8-15,-6 8-48 16,1 2 40-16,-5 6 8 15,-4 3 0 1,-1 1 0-16,-6 3 8 16,0 0 264-16,0-4 256 0,0-2-104 15,0-2-336-15,-11 0 32 16,0 2-120-1,2 2 0-15,-2 5 8 0,0 1 8 0,6 1 8 32,2 19-24-32,3 6 0 31,0 0 40-31,0 1-24 0,3-5-16 15,8-7 8-15,1-5-8 16,1-5-208-16,1-5-320 0,-1 0-72 16,0-18-304-16,1-5-313 0,-4 2-215 15,-2 0 456-15,-1 7 616 16,-3 4 360-16,0 6 208 0,-4 4 248 15,3 0 88-15,2 4-24 16,-2 13 584-16,5 0-79 31,-3 2-337-31,1-4-280 0,-2 0-224 0,0-6-112 16,0-5-72-16,-1-4-96 15,-1 0-328-15,2-4-120 0,3-16 184 32,-1-7 7-32,4-3-151 0,-2 2 168 0,2 3 232 15,1 11 104 1,-4 10 8-16,1 4-8 15,1 0 8 1,-1 12 200-16,4 4 0 0,-3 2-152 0,3-2-56 16,-1-3-1096-16,-3-8-2153 0</inkml:trace>
  <inkml:trace contextRef="#ctx0" brushRef="#br0" timeOffset="81657">16619 12968 4336 0,'0'0'3009'0,"0"0"-2217"16,0 0 336-16,0 0-311 0,0 0-97 31,0 0-280-31,0 0-336 0,0 0-104 16,106-92-608-16,-90 76-632 0,-4-10-769 15,-11 6-904-15,-1-1-1063 16</inkml:trace>
  <inkml:trace contextRef="#ctx0" brushRef="#br0" timeOffset="81831">16691 12731 128 0,'0'0'4400'0,"0"0"-3199"0,0 0-137 0,0 0 440 0,-3 103 33 16,3-63-257-16,5 2-456 15,6-2-352-15,4-8-272 32,1-3-80-32,2-10-72 0,-7-4-48 15,5-6-128-15,-1-5-384 16,-1-4-464-16,7 0-568 0,0-2-1185 15,-5-9-2920-15</inkml:trace>
  <inkml:trace contextRef="#ctx0" brushRef="#br0" timeOffset="82139">17013 12768 4809 0,'0'0'2032'15,"0"0"-1368"-15,0 0 200 31,0 0 48-31,0 0-87 16,-84 115-281-16,79-88-416 0,5-9-128 16,0-2-8-16,5-6-296 0,13-2 88 15,6-4-8 1,-2-2 24-16,-2-2-72 15,-1 0-9-15,-1 0 25 16,-5 0 144-16,-2 0 104 16,-4 0-40-16,-1 0-24 0,-4 0 16 15,-2 4-48-15,0 7 88 16,-2 10-56-16,-11-1-1248 15,-6-2-4057-15</inkml:trace>
  <inkml:trace contextRef="#ctx0" brushRef="#br0" timeOffset="86904">14075 14259 3168 0,'0'0'2673'0,"0"0"-1393"31,0 0-312-31,0 0 8 16,0 0-463-16,0 2-353 0,0 15-152 16,8 4 176-16,8 7 64 15,4 6-112-15,2 0-40 0,-4-2-56 16,6-2-32-16,-7-7 40 31,-1-7-48-31,-5-6 0 16,-5-4-64-16,-2-4 64 0,-4-2 88 15,0 0 24-15,0 0 88 16,0-10-16-16,0-10-128 15,0-7-56-15,0-3-56 0,0-2 48 16,0 2 0 0,0 0 0-16,0 5 0 15,0 5-48-15,0 8 56 0,0 3 0 16,0 5 24-16,0 4 24 15,0 0-48-15,0 0-8 0,0 0-8 16,0 0-88 0,0 0-160-1,0 0-144-15,0 0 128 0,0 0 112 16,0 0 48-1,0 0 32-15,0-4-481 16,0 0-1111-16,-4 1-1217 0</inkml:trace>
  <inkml:trace contextRef="#ctx0" brushRef="#br0" timeOffset="90423">13990 14324 1872 0,'0'0'1872'0,"0"0"-767"0,0 0-225 15,-33 0-328-15,24 0-288 0,4 0-248 31,2 0 64-31,-1 0 24 16,4 0 56-16,0 0-8 16,0 0-104-16,0 1-48 0,4 1 240 15,10 0 344-15,9-2 208 16,-1 0-184-16,7 0-31 0,0 0-249 31,2-7 64-31,3-7-24 16,-2-1-144-16,-3 0-96 15,2 2-40-15,-8 2-16 16,-7 0-64-16,-2 7-8 0,-9 0 0 0,-2 4 8 15,-3 0 56-15,0 0 128 16,0 0 176 0,0 13 40-16,0 12-224 15,-4 12-64-15,-4 3-32 16,1 1-80-16,2-5 40 0,2-3-48 0,1-11-8 15,2-6-40-15,0-8 40 16,0-2-8 0,0-6 16-16,0 0 16 15,0 0 80-15,0 0 40 16,0 0 24-16,0 0-120 15,0-8-32-15,12-10-8 0,5-6 72 32,3-8-72-32,2-5-424 15,9-12-888-15,-8 6-1777 0,-7 9-4392 16</inkml:trace>
  <inkml:trace contextRef="#ctx0" brushRef="#br0" timeOffset="90892">14284 13939 1528 0,'0'0'5153'16,"0"0"-3673"-1,0 0-832-15,0 0 137 0,0 0-401 16,0 0-280-16,33 102 440 16,-13-36-8-16,2 8-200 0,1 1-88 15,-10-9-104-15,5-14-136 16,-7-14 48-1,-3-12-56 1,-5-12 0-16,1-10 0 0,-4-4 168 0,0 0 200 16,0-4 272-16,0-16-640 15,0-10-8-15,-5-7-168 0,5-3 80 16,0 1 88-16,0 5-56 15,0 7 56-15,9 11-64 32,-1 10-48-32,5 6 8 0,0 0-16 15,3 13 128-15,2 6 96 0,0 5-48 16,0 1 8-16,-5-3-24 15,1-6-32 1,-6-3-448-16,-1-4-656 0,-2-7-641 0,-5-2-863 31,0-2-593-31,0-13-119 0</inkml:trace>
  <inkml:trace contextRef="#ctx0" brushRef="#br0" timeOffset="91048">14600 14175 720 0,'0'0'2712'0,"0"0"-511"31,0 0-801-31,0 0 48 0,0 0-479 15,0 0-553-15,42 113-264 0,-39-100-152 16,2 0-384-16,-3-11-1169 16,-2-2-1399-1</inkml:trace>
  <inkml:trace contextRef="#ctx0" brushRef="#br0" timeOffset="91199">14600 14175 304 0,'-47'-140'6473'0,"47"140"-4473"0,0 0-1295 16,0 0-433-16,0 0-272 0,10 2 0 16,13 12-505-16,-4-2-1543 15,-3 0-3241-15</inkml:trace>
  <inkml:trace contextRef="#ctx0" brushRef="#br0" timeOffset="91639">14670 13892 1032 0,'0'0'1368'15,"0"0"96"1,0 0-31-16,0 0 103 0,0 0 96 0,0 0-7 0,0 10-225 15,0-8-328-15,0-2-304 16,0 0-280-16,0 5-280 16,0 3-208-16,4 3-176 15,3 12 88-15,4 5 80 0,7 8-16 0,0 7 24 16,4 10 0-16,4 3 24 15,-2 4-24-15,2 3 8 0,-3-3-8 16,-1-4 8-16,-5-8-8 31,-1-8 8-31,-7-11-8 0,-1-14-72 16,-8-5-80-16,0-5-200 15,-16-5-136-15,-8 0-2032 0,-7-15-5506 16</inkml:trace>
  <inkml:trace contextRef="#ctx0" brushRef="#br0" timeOffset="93959">14752 14099 192 0,'0'0'824'0,"0"0"96"0,0 0-40 16,0 0-192-16,0 0 200 0,0 0 41 0,0 0-177 15,0 2-120 1,0-2-32 0,0 0-64-16,0 0-112 15,0 0-88-15,0 0-32 0,0 0-96 16,0 0-40-16,0 0 41 15,0 0-89-15,0 0-120 0,0 0-8 16,6 0-48 0,4-2 56-16,1-2 8 15,2 2-8-15,2 0-8 16,-4 2-88-16,5 0 96 0,-1 4 8 31,-1 8-8-31,-1 4 80 0,2-2-72 0,-4 3 48 0,0-6-40 31,-1-1-8-31,1-1-8 16,4-3-192-1,6-5-817-15,0-1-831 0,-3 0-1281 0</inkml:trace>
  <inkml:trace contextRef="#ctx0" brushRef="#br0" timeOffset="94480">15033 14026 488 0,'0'0'2304'0,"0"0"-1000"0,0 0-55 0,0 0-57 16,19 103-256-16,-9-71-264 15,1-3-144 1,1-8-216 0,0-3-168-16,-3-8-80 0,2-1-48 0,-1-9 40 15,-2 0-56-15,0 0 48 16,0-9 33-16,-2-10 39 0,4-6-64 31,-4-1 24-31,-1-2-80 16,-2 0-80-16,2 2 72 15,-1 2-112-15,-1 8 72 0,-3 6 40 16,0 4-49-16,3 4 57 15,-3 2-48-15,0 0-56 0,2 0 32 32,-1 0 16-32,7 2 56 15,0 8 240-15,4 2 17 0,1 0-1 16,1 0-96-16,4 0-32 15,1-2-32-15,1-2 40 0,7-2-136 16,4-6-472-16,-4 0-1569 31,-1 0-3264-15</inkml:trace>
  <inkml:trace contextRef="#ctx0" brushRef="#br0" timeOffset="94945">15487 13830 4136 0,'0'0'2001'16,"0"0"-1521"-16,0 0 232 0,0 0 312 15,43 0-88-15,-28 6-391 16,3 3-241-16,-2 1-120 15,-3 1-104-15,-2 6-80 0,-5 19-600 16,-1-4-1721-16,-5 0-4144 0</inkml:trace>
  <inkml:trace contextRef="#ctx0" brushRef="#br0" timeOffset="95073">15634 14093 2656 0,'0'0'4705'16,"0"0"-4121"-16,0 0-128 0,0 0 392 0,0 0-247 15,0 0-369-15,0 0-232 16,0 0-857-16,0 0-1839 16</inkml:trace>
  <inkml:trace contextRef="#ctx0" brushRef="#br0" timeOffset="95772">17127 12531 5417 0,'0'0'2408'0,"0"0"-1784"0,0 0-24 16,0 0 377-16,0 0-97 16,0 0-176-16,0 0-240 15,78 32-80 1,-57-22-184-16,-2 4 0 15,1 4-88-15,-6 8-112 0,-9 25-472 16,-5-8-1680-16,0 2-5266 0</inkml:trace>
  <inkml:trace contextRef="#ctx0" brushRef="#br0" timeOffset="95934">17334 13042 4721 0,'0'0'4048'16,"0"0"-3944"-16,0 0-104 0,0 0-256 15,0 26-2280-15</inkml:trace>
  <inkml:trace contextRef="#ctx0" brushRef="#br0" timeOffset="98247">14492 15035 6825 0,'0'0'2024'15,"0"0"-871"-15,0 0 215 0,0 0-312 16,-68-6-360-16,57 12-336 0,3 15-360 15,4 9-80-15,4 6-24 16,0 3 56 0,0 0 48-16,5-9 0 15,10-6-72-15,-4-10 16 16,0-4-16-16,1-8-304 0,-3-2-8 15,4 0-112-15,2-8 32 16,-1-14 8 0,3-4-200-16,-1-6-136 0,-3-2 215 0,-2 4 393 15,-5 3 64 1,2 8 120-16,-4 6 240 15,-3 9 256-15,3 4 113 16,-1 0-449-16,0 0-152 0,5 15-8 16,3 4 272-16,1 2-112 0,1 1-160 15,1-4-1008-15,4-8-1129 16,-5-6-1760-1</inkml:trace>
  <inkml:trace contextRef="#ctx0" brushRef="#br0" timeOffset="98449">14668 15024 1880 0,'0'0'2945'15,"0"0"-1393"-15,0 0-664 0,0 0-544 32,0 0-8-32,0 0 448 15,47 120-352-15,-26-64 9 0,5 5-257 16,-1 1-80-16,-4-3-32 0,0-5-16 15,-1-7-56 1,-7-11-280-16,-2-8-473 0,-8-6-487 16,-3-8-688-1,0-8-1353-15</inkml:trace>
  <inkml:trace contextRef="#ctx0" brushRef="#br0" timeOffset="98778">14686 15011 4584 0,'0'0'1929'16,"0"0"-889"-16,0 0-288 15,0 0-432 1,0 0-40-16,0 0 112 0,48-2-159 0,-25 2-89 16,-4 0-80-16,4 0-16 31,-7 9-40-31,-2 4 72 0,-2 10 168 15,-4 1 88-15,-8 6-72 16,0 2-32-16,0-2-112 0,0 0-120 16,-10-6-696-16,0-10-809 15,4-6-879 1,4-8-1977-16</inkml:trace>
  <inkml:trace contextRef="#ctx0" brushRef="#br0" timeOffset="99040">14862 14963 3744 0,'0'0'1417'0,"0"0"-929"15,0 0 96-15,0 0 528 0,0 0-96 16,59 110-344-16,-41-65-127 47,6 2-185-47,-1 4-120 0,-4-5-120 15,1-2-64-15,-6-6-56 16,-2-6 0-16,-4-8-464 15,-7-3-513 1,-1-12-823-16,0-3-1425 0</inkml:trace>
  <inkml:trace contextRef="#ctx0" brushRef="#br0" timeOffset="99311">14865 14975 1320 0,'0'0'2088'15,"0"0"-936"-15,0 0-311 16,0 0-137-16,0 0-184 0,0 0-160 16,129-53-152-16,-103 53-80 15,-2 0 472-15,-1 0-168 16,-5 11-240-1,-6 10 296-15,-5 4 57 16,-5 7-105-16,-2 3-72 0,0-3-136 31,-4 0-232-31,-13-2-40 0,0-9-1193 0,1-6-1879 0</inkml:trace>
  <inkml:trace contextRef="#ctx0" brushRef="#br0" timeOffset="99558">15519 14999 3688 0,'0'0'5385'16,"0"0"-4232"-16,0 0-97 15,0 0 384-15,0 0-728 16,0 0-712-16,0 0-960 0,0 0-1544 0</inkml:trace>
  <inkml:trace contextRef="#ctx0" brushRef="#br0" timeOffset="104808">5451 13229 1872 0,'0'0'2240'0,"0"0"-1191"16,0 0 63-16,0 0 32 0,-14 0 64 16,14 0-255-16,0 0-353 15,0 0-248-15,0 0-144 0,0 0-72 16,0 0-136-16,3 0-24 15,25 0 16 1,14 0 8-16,21 0 304 16,17 0-136-16,32 0 256 0,30 0-104 15,39-7-104-15,21-4-32 16,-4-6-104-16,-14 6 16 15,-17 1 16-15,-17 8 8 16,-10 2 32-16,-28 0-96 16,-28 6 16-16,-28 1-16 15,-9 5 16 1,-2 1-72-16,-1-2-248 0,0 4-760 0,-19-7-1632 15,-15-8-4714-15</inkml:trace>
  <inkml:trace contextRef="#ctx0" brushRef="#br0" timeOffset="107844">12265 13559 5129 0,'0'0'2864'16,"0"0"-1584"-16,0 0-383 16,0 0-193-16,0 0-304 15,-68 83-272 1,58-33-128-16,7 4 0 15,3 0 0-15,0-5 8 16,0-10-8-16,11-6 0 0,2-9 0 16,0-9-64-1,3-4 56-15,-3-5-240 0,-1-6-64 0,1 0 24 16,-2-4 104-16,-3-20 88 31,2-10 16-15,-4-9 32-16,-6-5-88 0,0 0-192 0,0 2 328 15,0 6 8-15,-5 7 144 16,0 14-32-16,4 8 64 0,1 7 288 0,0 4-88 15,0 0-384 1,0 17-168 0,11 7 168-16,5 4 128 15,4 4-64-15,-1-2-48 0,2-6-16 16,3-4-128-16,5-8-880 15,-4-5-1329-15,-3-7-2272 0</inkml:trace>
  <inkml:trace contextRef="#ctx0" brushRef="#br0" timeOffset="108105">12499 13550 3912 0,'0'0'3153'16,"0"0"-1745"-16,0 0-640 0,0 0-191 15,0 0-265-15,6 120 176 16,17-60-208-16,1 4-24 0,5 6-88 16,5 3-48-16,0-1-48 31,2-4-72-31,-6-6-8 15,1-6-232-15,-8-12-400 0,-1-5-568 16,-6-16-801 0,-4-10-2200-16</inkml:trace>
  <inkml:trace contextRef="#ctx0" brushRef="#br0" timeOffset="108366">12551 13576 3608 0,'0'0'3049'16,"0"0"-2065"-16,0 0-776 0,0 0 216 16,0 0 24-16,0 0-256 0,0 0 56 15,0 0-47-15,74 10 127 16,-50 6 40-16,-4 3-104 0,-4 8 72 15,-8 5 16-15,-8 2-40 32,0 5-184-32,0-4-128 15,-7 1-360-15,-12-5-1160 16,1-9-1553-16</inkml:trace>
  <inkml:trace contextRef="#ctx0" brushRef="#br0" timeOffset="108595">12711 13589 3848 0,'0'0'1705'15,"0"0"-1441"-15,0 0 752 16,0 0 272-16,35 113-344 0,-20-69-479 0,-4 2-281 15,2 2-80 1,-2-1-104-16,4-6-56 0,-6-3-385 0,1 3-839 16,-3-13-688-1,-6-8-2129 1</inkml:trace>
  <inkml:trace contextRef="#ctx0" brushRef="#br0" timeOffset="108887">12665 13533 3184 0,'0'0'3025'0,"0"0"-2137"0,0 0-712 31,0 0 16-31,0 0 64 16,0 0 176-16,0 0-168 0,92 5-80 16,-64 7 96-1,-6 1 8-15,-2 6 121 0,-6 1-33 0,-2 3-24 16,-7 4 88-16,-5 3-72 31,0 0-224-31,0 0-144 16,-13 4-824-16,0-6-1993 0,-3-10-4799 0</inkml:trace>
  <inkml:trace contextRef="#ctx0" brushRef="#br0" timeOffset="112033">10813 13992 4304 0,'0'0'2257'0,"0"0"-1049"15,0 0-184-15,0 0-103 16,-6 0-145-16,6 0-448 0,0 9-328 15,0 12-264-15,11 13 240 32,5 15 24-32,-1 3 216 0,2 2-48 15,-4-6-8-15,-1-8-8 16,-3-8-16-16,-2-7-32 0,-6-9-24 15,3-6-8-15,-4-6 56 16,3-2 0-16,-3-2-56 31,0 0-72-31,0 0-776 0,0 0-2065 16,0-8-4496-16</inkml:trace>
  <inkml:trace contextRef="#ctx0" brushRef="#br0" timeOffset="112798">10897 14026 3936 0,'0'0'1929'0,"0"0"-1097"16,0 0 80-16,0 0 64 0,0 0-216 15,0 0-431 1,0 0-265 0,-2-32-56-16,14 28 104 0,1 4 16 15,4 0-32-15,3 0-16 16,-4 0-8-16,5 2 120 0,-2 11-24 15,-1 1-56-15,-2 4 8 16,-3 3-8-16,-2 4 24 16,-9 5-64-16,1 4 72 15,-3 0-56-15,0 1-16 16,0-3 8-1,-5-4-24-15,-4-7-48 0,2-4 40 16,4-6-40-16,0-5 48 0,3-4-56 16,0 0-8-16,0-2-72 15,0 0 16 1,0 0 0-16,0 0-40 15,0 0 32-15,11 0 72 0,0-4 128 16,7-5 56-16,0-5 88 16,0-3 72-16,-2-1-96 31,-2 4-112-31,-9 3-64 0,2-2-72 15,-2 1 0-15,-5-10-456 32,3 0-888-32,-3 4-2785 15</inkml:trace>
  <inkml:trace contextRef="#ctx0" brushRef="#br0" timeOffset="113419">11159 13772 1360 0,'0'0'2576'0,"0"0"-1815"0,0 0-369 0,0 0 624 32,0 0-80-32,0 0-80 0,0 0-336 15,111 0-112 1,-92 15-120-16,-6 4 153 0,-1 3-113 0,-6 6-8 15,-3 3 64-15,-3-1-96 16,0 2-192-16,0-4 56 31,-9-4-64-31,-3-6-24 0,6-4-56 16,-1-4 0-16,-1-6 128 0,4-2-128 15,-1 0-8-15,3-2-72 0,2 0-16 16,0 0-136-16,0 0-32 16,0 0 16-1,3 0 40 1,13-4 200-16,1-4 8 0,2 2-8 15,-1 2 96-15,1 1-32 16,-4 3 0-16,-2 0-8 0,-2 0 24 16,-1 13-32-16,-6 4 56 0,-2 6 32 15,-2 3-16-15,0-2-112 16,0 1 88-1,0-8-40-15,0-4-56 16,-5-6-72-16,0-5-112 16,-1-2-296-16,1 0-1185 0,-3-7-1263 15</inkml:trace>
  <inkml:trace contextRef="#ctx0" brushRef="#br0" timeOffset="113710">11443 13817 5697 0,'0'0'2128'15,"0"0"-1208"-15,0 0-151 16,0 0-345-16,0 0-320 0,27 47 64 0,-9-15 232 15,-5 2-144 1,5-2-80-16,-7-4-72 0,0-5-24 16,-1-5-72-1,-3-6 40-15,-4-4-48 16,0-4-120-16,-3-3-552 15,0 1-1249-15,0-2-2624 0</inkml:trace>
  <inkml:trace contextRef="#ctx0" brushRef="#br0" timeOffset="114168">11600 13616 2664 0,'0'0'3169'0,"0"0"-1841"0,0 0-720 16,0 0 144-16,0 0 16 0,0 0-87 16,11 112-121-16,-3-78-248 31,2-2-112-31,1 0-112 0,2-2 16 15,-2-3-56-15,2-3 32 16,0-7-80-16,3 0-8 16,-3-3-64-16,2-3 64 15,-1-2 8-15,1-1-8 0,-2-3 0 31,1-1 8-31,-3-2 0 0,1 0 0 0,-3 1-64 16,1-1-96 0,1-2 0-16,-6 2 16 0,3 0-64 15,-4 0 208-15,-1 0-8 0,-2 0 0 16,-1 0 8-1,0 0 64 1,0 0 104-16,0 2 112 0,0 1 24 0,0 8-176 16,-6 1-80-16,-5 4-48 15,-4 0-208-15,-16 6-720 16,6-6-521-16,-3-6-1527 0</inkml:trace>
  <inkml:trace contextRef="#ctx0" brushRef="#br0" timeOffset="114459">11569 13655 2712 0,'0'0'1408'0,"0"0"-703"16,0 0 343-16,0 0-224 0,0 0 384 15,0 0-256-15,0 0-295 16,97 0-201-16,-73 0-160 0,-1 0-184 16,6-2-112-1,-4-5-1505 1,-8 1-5112-16</inkml:trace>
  <inkml:trace contextRef="#ctx0" brushRef="#br0" timeOffset="115553">11740 13476 1200 0,'0'0'1816'0,"0"0"-1080"0,0 0 184 32,0 0 217-32,0 0-49 15,0 0-192-15,0 0-168 0,89 47-192 16,-67-22-87-16,3 9-89 15,-1 9-72-15,0 14-32 0,-1 11 16 16,-2 8-168-16,-12 9 8 31,-1-4-32-31,-4 2-80 16,-4 15-184-16,0-21-1088 0,-15-15-3353 0</inkml:trace>
  <inkml:trace contextRef="#ctx0" brushRef="#br0" timeOffset="116265">10537 13732 2600 0,'0'0'1672'0,"0"0"-919"16,0 0 207-16,0 0 400 16,0 0-152-16,0 0-496 0,-5 132-223 31,5-85-241-31,11 8-40 15,23 10 56-15,8 5 88 0,12 0 88 16,4-2-256-16,0-8-24 16,-3-7-80-16,1-10-8 0,-2-8-72 31,17-11-256-31,-13-8-1112 15,-7-8-1769-15</inkml:trace>
  <inkml:trace contextRef="#ctx0" brushRef="#br0" timeOffset="119543">13048 13702 3672 0,'0'0'2041'0,"0"0"-777"0,0 0 40 16,-6 2-39-16,6-2-129 16,0 0-336-16,0 0-360 15,0 0-272-15,3 0-168 0,23 0-104 16,9-8 104-16,15-10 232 15,10-7 104-15,-2-1-208 0,4 1 48 16,-6-1-24-16,-9 3-152 0,1 3 56 16,-9 7 0-1,-10 1-56-15,-1 1-176 0,-9 1-552 16,-6 5-1016-1,-5 1-2409-15</inkml:trace>
  <inkml:trace contextRef="#ctx0" brushRef="#br0" timeOffset="120204">12987 13525 808 0,'0'0'3280'15,"0"0"-1679"-15,0 0-881 16,0 0 88-16,0 0 40 0,0 0-32 31,0 0-191-31,0 0-89 0,0 87-168 16,0-67-72-16,0-4-184 15,-3-4 8-15,-4 2-104 16,-1-2 104-16,6-2-112 0,-4 2-8 16,3-2 0-16,3-2-96 31,0 0-32-31,3 0-8 0,13 0-40 15,-1-4 168-15,6-2 0 16,3-2 8-16,2 0 0 0,3 0 0 16,6 0 0-16,17-10-656 15,-10-2-1441 1,-3 2-4000-16</inkml:trace>
  <inkml:trace contextRef="#ctx0" brushRef="#br0" timeOffset="144101">8588 16650 1616 0,'0'0'2080'16,"0"0"-1504"-16,0 0-416 0,0 0 625 15,0 0-17-15,118-11-8 16,-81 7-152-16,5 1-88 0,5 1-80 15,9 2 16-15,9 0-96 16,7 0 225 0,11 0-25-16,7 0-248 15,5 7-80-15,23 8-48 0,28 2 16 31,38 8 32-31,3 5 72 0,0 4-96 0,-17 4-72 0,-21 3-32 16,6-2-32-16,-2-1 24 31,2-2-88-15,3-2 48-16,4-6-48 0,-1-7 8 0,10-10-8 15,-7-6 40-15,-3-5-48 0,-4 0 8 16,-12-5 0-16,5-1-8 16,2 3 8-1,-7 3 8 1,-4 0 32-16,-2 3-40 0,-5 14 0 15,0 2-8-15,-2 6 0 16,-4-1 8-16,-22-6-8 0,-20 0 8 16,-20-7-8-16,-6-2 0 15,11 3-8-15,13 1-48 16,13-2 56-16,-2-1 0 0,4-1 8 31,-6-2 56-31,1-1-56 0,-7 0 8 16,2 0-8-16,-5-1-8 0,-3-3 0 15,3-2 0-15,-3 0 0 16,1 0 16-16,-1 0-32 15,-4-9 16 1,-1-1-8-16,-13 1 0 16,-3-2-56-16,-13 1 64 0,-2 2 0 15,-10 1 0-15,-4 0-8 0,-2 3 0 16,-9 2 0-1,2 2 0 1,-4 0 0-16,0 0 8 16,4 0 0-16,1-4 0 0,3 0 0 15,1-2 0 1,2 1 0-16,2-4 8 0,4 1 0 0,1 0 0 15,3 0 0-15,3 0 0 16,0 2 8-16,3-4 40 0,2 1 0 31,1 0-8-31,2-1-48 16,4-1 8-16,-1 4-8 0,0-3 16 15,2 0-8-15,2 0 72 16,-4 2-32-16,0 0-40 16,-4-1 16-1,1 1 32-15,-7 3 16 16,-2-3-64-16,-6 1 0 15,-6 3 0-15,-5 2 0 0,-7 0-8 16,-6 0 8-16,-5 2 0 16,-1-2-8-16,-5 2 8 15,0 0 0 1,0 0 48-16,0 0-56 0,0 0-128 15,0 0-528-15,-13-1-1728 16</inkml:trace>
  <inkml:trace contextRef="#ctx0" brushRef="#br0" timeOffset="146926">18836 16752 3512 0,'0'0'1465'0,"0"0"-873"0,0 0 376 15,0 0-120-15,-126-36-32 16,89 23-72-16,1 0-231 0,-4-2-113 16,3 0-272-16,0-4 120 31,-4-4-80-31,1-7-168 0,-2-9 0 15,2-5-104 1,1-10 96-16,2-4-72 0,1-2 80 0,2-3 0 16,0 3 8-16,5 2 8 31,7 8 72-16,2 4 88-15,7 8-64 0,7 2 40 0,6-4-152 16,0-4 0-16,13-8-104 16,21-11 32-16,9-5 24 0,12-2 40 15,5 6-8-15,5 10-40 16,6 8-16-16,-5 9 64 31,8 8-8-31,4 5 8 0,-1 3-48 0,6 1 56 16,7 0 8-16,0 2 0 15,9 1 40-15,1-2 24 0,0 7-64 16,0 2 0-1,-1 6 0 1,-4 4 96-16,2 0 16 16,-2 0-40-1,4 14 24-15,1 2-48 0,2 2-48 0,20 0 72 0,-15-4-72 16,4-4-8-16,-4-4 8 0,-15-6 0 15,8 0 48-15,4 0-48 32,-3 0-8-32,1 0 8 15,3 0 0-15,0 0 0 0,-2 7 8 16,-6-1-8-16,0 1 0 15,-2-1-8-15,-3 0 8 16,-3-2-8 0,2-4 0-16,-6 0 8 15,3 0-8-15,-6 0 24 0,0-6-16 16,-6 0 0-16,-5-2 0 15,-3 5-8-15,0 1 8 0,1 2-8 16,2 0 0-16,2 0 8 16,3 0 0-16,5 0 0 31,1 0-8-31,2 0 16 0,3 0-8 15,0 0 56-15,-3 2-56 16,7 0 0-16,3 5 96 0,1 5-32 0,3 4-56 16,-2 9-8-16,-8 3-8 15,-12 4-208 1,-13 4-232-1,-14 4-32-15,-19 1 192 0,-12 6 72 16,-8 4 192-16,-10 4 16 16,0 7 56-1,-10 5 72-15,-14 5-72 0,-5 2-40 16,-11 0-8-16,-7-2 40 15,-10-2-24-15,-15-6-24 16,-9-2 8-16,-15-3-16 16,-21 1 24-16,-21-4 8 0,-26-3 104 15,-6-10 24-15,9-11 56 0,10-7-144 16,12-5 136-16,-1 0-64 31,-13 2-128-31,-7-2 0 0,-5-2 0 16,-5-4-8-16,7-2 0 15,5-1 0-15,9 0-80 0,9 1 0 16,6 1 24-16,27-2 56 31,22-1 152-31,14-1-72 16,4-2 0-16,-29 5-64 0,2 1 32 15,-14-2-48-15,3-5-64 16,19-4 56-16,-6-2-96 15,5 0-312-15,8 0 264 0,11 0 88 16,5 0 64-16,8 0 48 16,3 0-32-1,5 7 40-15,1 7-56 16,0 4-144-16,-2 1-152 0,4 2 24 15,-1-3 32-15,3-2 224 0,-3-8 16 16,3-5-32 0,-2-3 32-1,-4 0 64-15,4-9 144 0,1-9 96 16,1-6-192-16,6-2 40 0,1-8-152 15,4-7-152-15,-8-23-344 16,7 9-881-16,3 6-1503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4:38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4285 10221 6225 0,'0'0'1456'0,"0"0"-1456"0,0 0 8 15,0 0 280-15,0 0 368 32,0 0-168-32,0 0-280 15,31-4 17-15,-8 2 351 0,4-2 432 16,7 1-416-16,8-1-192 15,3 4-88-15,9 0-72 16,4 0 64-16,5 0-96 0,3 2-112 31,-1 9 56-31,-2 1-56 0,-5-3-40 16,-5 4-48-16,-5-3 64 15,-1-1 16-15,2 0 0 0,-2-3-24 16,6 0 24-16,2 0 65 31,4 0 7-31,1-2-8 16,3 2-8-1,-1 0-40-15,1 0-96 0,-4 0 48 0,4 0 72 16,-1 0-48-16,2-4-16 0,1 2-16 16,4-2 40-16,2-2 8 15,4 2-24 1,2-2-64-16,4 0 56 15,3 0-56-15,5 0 0 0,1 0 48 16,1 0-48-16,-3 0 64 16,4-8-8-1,-8 0-56-15,8-4 0 0,1 2 0 16,2-2-8-16,5 2 64 15,2 0-64-15,20 0 48 16,24 0-40-16,22-8 64 16,8-2-72-16,-5-3 8 0,-21 0 40 15,-17 1-40-15,-9-2-8 0,-3 3 8 16,2 6 0-16,-2 0-8 31,6 3 56-31,-9 5-48 16,5-2 40-16,3 3-48 0,0-2 0 15,5 1-8-15,9-8-40 0,4-2 48 16,-7-4 0-16,2 1 8 31,-10-2 16-31,1 8-24 16,-1 2 48-16,0 4-48 0,2 8 8 15,-4 0-8-15,-1 0 8 16,7 0-8-1,4 0-8-15,8 0-8 0,1 0 16 0,-1 0-8 32,-9-2 8-32,-5-8 0 15,-2-2 0 1,-19 1 0-16,-20 6 8 0,-21-1-8 0,-7 2 0 0,6 2 32 15,1 0-32-15,4 0-8 0,-20 2-40 16,-9 0 40-16,-19 0 8 16,-8 0-8-1,-11 0 8 1,-6 0 0-16,0 0-336 0,-39-6-584 0,-6 1-1257 15,-13 2-7689 1</inkml:trace>
  <inkml:trace contextRef="#ctx0" brushRef="#br0" timeOffset="2385">4319 11324 1072 0,'0'0'2648'15,"0"0"-1335"-15,0 0-801 0,0 0 200 16,0 0 216-16,0 0 40 15,0 0-168 1,0 0-231-16,0 0-209 16,0 0-104-16,2 0-48 0,4 2-24 15,6 0 56-15,7 2 144 16,9 0-8-16,9 0-112 0,0-1-32 15,13 1-72-15,3 1 72 16,5 1-8 0,4-2-16-1,6 2-40-15,-2 0-64 0,3 2 0 0,-1-2 8 16,0 0-40-16,1 2 0 15,4-2-64-15,1 0 64 16,2 0-16 0,-3-2-48-16,3 2 8 15,-7 0-16-15,1 1 8 0,-3 0-8 31,1 1 8-15,2 2 0-16,-1-2 40 0,2 0 32 16,7-2 104-16,-2-2 41 0,6-2-121 15,5-2 0-15,2 0-56 16,0 0 32-1,3 0-72-15,-3 0 0 0,-5 0-8 0,1 2 8 16,3-2 0-16,-1 0 40 16,5 0-40-16,0-4 64 0,3-10-64 15,0-4 8 1,2 0-16-1,-1 0 56 1,2 0-56-16,-3 6-8 16,5 0 8-16,1 5-8 0,4 2 8 31,3 3 0-31,-2-2-8 0,-2 2 8 0,-1-2-8 0,-4 2 8 15,-3-2 0-15,5 0 8 0,0-1-8 16,3 3 0-16,-6 2 0 31,6 0 8-31,-4 0-8 0,0 0-8 0,2 0 8 0,14 0-8 16,21 0 0-1,-9 0 8-15,-15 0 0 16,-10 0 8 0,-25 0-8-16,14 0 0 0,13-3 0 0,-4 1 8 15,4 0 0-15,-1 0-8 16,-1 0 0-16,0-2-8 0,1 2 8 15,-1-2 48 1,-1-1-48 0,3 1 0-16,3 2-16 15,-1 0 8-15,2 2 0 0,-5 0 8 16,-1 0 0-16,-8 0 0 15,-6 4 0-15,-2 3 0 0,-6-1-8 16,-2 0 8-16,2 0 0 31,-3 1 8-31,-2 0-8 0,-1 1 0 16,-8-2 0-16,0 0 0 15,-7-3 0-15,-2 1 0 0,-8-1 0 16,-6-1 0-16,-7-2-8 0,-3 2 8 16,-11-2 8-1,-4 0-8 1,-8 0 16-16,-3 0 0 15,-4 0-8-15,-4 0 8 0,0 0 40 0,0 0-56 16,0 0-32-16,-8 0-1201 16,-13 0-1847-16</inkml:trace>
  <inkml:trace contextRef="#ctx0" brushRef="#br0" timeOffset="7469">7535 9445 3744 0,'0'0'2673'31,"0"0"-1385"-31,0 0-512 0,0 0 481 16,0 0 127-16,0 0-344 15,0 0-336-15,0-2-168 0,0-3 32 16,0-2-135-16,-8-9-33 31,-2-8-200-31,-1-16-192 16,1-18-8-16,-5-29 8 0,1-39 0 15,-7-41-8-15,3-13 0 16,-4 4 8-16,5 15-8 0,-2 24 8 16,0 0 40-16,-6-6-40 15,-4 3 0 1,-5-1 16-16,0 5-24 31,2 3-16-31,-2 3 8 0,5 0-48 0,2 2 56 0,3-3-120 16,6 5 112-16,-2 5-56 0,3 9 64 15,4 20 0-15,1 17 8 16,3 19-8-1,2 12 8-15,1-6-8 16,1-2-56-16,2-4 56 16,3 6 0-16,-4 4-8 0,3 1 16 15,-2 4-8 1,-4-6 8-16,1 1 0 15,-1-6 8-15,-4-1-16 16,1-6-8-16,-1 3-56 16,1 4 56-16,1 8-40 15,4 8 40-15,-3 14 8 0,4 7 64 0,1 7-56 16,3 6 56-16,-3 0 8 15,3 0 24-15,-2 0-24 32,-1-1 8-32,3-6-72 0,-6-3-8 15,4-1-8-15,-9-6 8 16,4-3-8-16,-4-4 8 0,3-6-8 15,-3-2 0-15,-4-6 0 16,2-4 0-16,2-3 8 16,-5-5-56-1,4 2-24-15,-2-2 32 0,3 6 48 16,-1 8 0-16,4 6 0 31,0 5 48-31,2 6 64 0,2 2 48 0,-4 6 32 16,7-2-56-1,-6 8-8-15,2 1-8 16,5 2-40-1,0 4-16-15,-4 0-8 0,4 0-56 0,-2 0-56 0,-3 13-168 16,-1 16-96-16,-7 14 320 0,-3 19 128 31,-4 9-8-15,-4-1-24-16,3-6-32 0,2-11-48 15,4-10 32-15,5-11-48 0,1-3 16 16,2-9-8-16,2-8 0 0,5-5 64 16,-4-2-64-1,4-5 64-15,0 0-72 0,0 0-8 31,0 0-240-31,0 0 24 0,0-8 152 16,0-6 0-16,0-12 56 16,0-14-224-16,0-14-144 0,0-10 32 15,0-8 168-15,12-3 88 31,0 3 40-31,-1 4 40 16,5 6-32-16,0 8 48 0,-1 9 0 16,-4 15-73-16,1 8 25 0,-6 10-40 15,4 6-64-15,3 2-16 0,4 4 32 16,8 0 32-1,4 0 40 1,8 14-72-16,2 16 136 16,3 11 48-16,-2 6 40 0,0 6 216 15,-3-1 16-15,-9-6-87 16,-1-7-9-1,-7-7-32-15,-3-5-104 0,0-5-8 16,-4 0-24-16,4 3-56 16,8 18-961-16,-1-5-1903 15,-10-4-4938 1</inkml:trace>
  <inkml:trace contextRef="#ctx0" brushRef="#br0" timeOffset="8773">8723 4915 2456 0,'0'0'1384'31,"0"0"-584"-31,0 0 481 0,0 0 207 16,0 0 16-1,0 0-487-15,-29-50-193 0,26 50-232 16,3 0-192-16,0 0-192 0,0 0-208 15,0 0-152-15,0 4-160 32,0 12 16-32,0 7 296 0,6 11 96 15,6 13 72-15,2 11-64 16,2 8 72-16,-1 6 96 15,1 9-80-15,2 3 56 0,1 7-88 32,9 1 120-32,-2 4 24 0,6 0-56 15,-1 0-144-15,2-3 80 16,1-1-64-16,-1-2 16 0,1 2-15 31,-2 1-9-31,3 1-96 0,-4 0-8 0,-3 0 64 16,1 0-64-1,-2-1-8-15,4-5 0 16,-7-2-8-16,5 1-64 15,-5-2 72-15,4 2 72 0,-1-1-72 0,-1 2 120 16,3 3 8-16,2 3 32 16,8 19-64-16,6 19 0 0,5 20-16 31,3 2-80-31,-3-12 104 15,-13-29-48-15,-8-31 8 0,-4-16 8 16,-1-3-72-16,10 8 0 16,3 16 40-16,10 7-40 0,-5-6 64 15,0-1-16-15,-4-8-48 31,-2-2 8-31,-2-3 0 0,-3-1 48 16,1-1-48-16,-3-2 0 16,2-3-8-1,-2 2 0-15,1-4 56 0,-2-1-56 0,1 0 0 31,-2-2 16-31,-1-2-8 16,-2-2 96-16,-4-1-16 0,2-6-80 16,-4-2 64-16,0-6-72 0,0 0 8 15,-2-5-8-15,2-4-8 16,-2 0 8-16,-3-4-16 15,0-4 16 1,3 0 0-16,-8-4 8 16,2-2 0-16,-4-3 0 0,0-4 0 15,1 2 0-15,-2-2-8 16,1 6 16-16,4 4-16 15,-4 3 0-15,2 6 8 16,4 2 0-16,-6 0 0 16,7 1 0-16,-2-4-8 15,-2-1 0-15,-1-5 0 16,3-1 0-16,-1 2 0 0,-2-1 0 15,1-1-8-15,1 1 16 16,-2-1 0-16,-3-3 176 0,-2-6 16 31,0-4-40-31,-3-5-32 0,0-6-8 16,0 0 32-16,-9-24-152 15,-43-78-1320-15,2 6-1521 16,-13-15-2432-16</inkml:trace>
  <inkml:trace contextRef="#ctx0" brushRef="#br0" timeOffset="9971">8681 4793 336 0,'0'0'408'16,"0"0"-32"-16,0 0 224 0,0 0 408 16,-22-24 96-16,18 24 17 15,4 0-345-15,0 2-592 0,0 11 112 16,0 6 496-16,0 1 152 31,0 3-88-31,0 7-47 16,0 4 167-16,0 7-224 0,0 5-224 0,-11 4-80 15,-3 3-144-15,-3-4-80 16,0 0-72-16,1-7-24 15,6-10-72-15,0-8-40 16,4-10 32 0,1-6-40-16,5-6 8 15,0-2 32-15,0 0-48 0,0-4-280 16,-2-16-96-16,-1-8-592 15,3-10-216-15,0-9 120 16,0 0-105-16,0-4 385 16,5 2 168-16,5 0 432 15,-2 7 184-15,0 4 8 16,-3 6 0-16,3 3 112 0,-5 6 192 15,3 5 16-15,-2 4 16 16,0 3 96 0,0 7-88-16,0 4-112 15,8 0-112 1,6 0 104-16,6 6 137 0,6 13 167 0,4 3-32 15,-1 3 24-15,-3 2-32 16,-1 1-112-16,2-2-104 0,0 2-144 16,8 4-136-1,17 28-592 1,-11-5-2273-16,-6 1-5768 0</inkml:trace>
  <inkml:trace contextRef="#ctx0" brushRef="#br0" timeOffset="12972">15322 10125 1272 0,'0'0'1952'0,"0"0"-463"16,0 0 7-16,0 0 32 0,0 0-72 15,-37-4-223-15,34 4-305 16,1 0-120-16,2 0-248 15,-2 0-232 1,2 0-128-16,0 0-72 0,0 0-88 16,0 0-40-16,0 0-80 15,0 4-40-15,4 2 64 0,12 1 56 16,5 1 8-1,0 3 96-15,5-1 16 16,1-3-64-16,2 4 40 16,10-1-8-16,3-1 40 15,5 2 24-15,6-1-88 16,7-2-56-16,1 0 73 0,4-2-25 15,-1-4 16-15,2 0-72 0,-1-2 64 32,-2 0-56-32,0 0-8 15,-2 0 0 1,-2 0-8-16,5 4-64 0,1 0-24 0,4 2 96 15,-1-1 8-15,1 2-8 16,1-3 8-16,1 0 0 0,0-4-8 31,0 0 8-31,-1 0-8 16,-6 0 40-16,-6 0-40 0,-4 0 0 15,-6 0 0-15,2 0 0 0,-6 0 8 16,1 0-8 0,2 2-8-16,-2-2 8 0,0 0 0 15,-1 0 0 1,-1 0 0-16,1-6 8 0,-2-2 48 15,-5 0-56 1,-1 2-8-16,-7 4 8 0,-5 2 8 0,-6 0 0 16,-2 0 48-16,-5 0-40 15,-6-2 120 1,1 2 16-1,-6-2-24-15,0-2-128 0,0-12 0 16,0 0-1649-16,-17 0-5272 0</inkml:trace>
  <inkml:trace contextRef="#ctx0" brushRef="#br0" timeOffset="16147">16588 11512 208 0,'0'0'0'0,"0"0"-48"16,0 0-32-16,0 0 1 0</inkml:trace>
  <inkml:trace contextRef="#ctx0" brushRef="#br0" timeOffset="16565">16244 11356 2000 0,'0'0'1416'0,"0"0"153"0,0 0-137 15,0 0-320-15,0 0-72 16,0 0-264-16,0 0-287 0,-8 0-297 16,16 0-176-1,18-2-16 1,9-5 168-16,12 0-32 15,13-1-16-15,9-2 64 0,11-1 128 16,8 4-32-16,22-1-48 0,24 4-40 31,23 4-64-31,4 0-32 0,-10 0 192 31,-16 6 288-31,-10 2-104 16,-1 1-120 0,7-2-72-16,0-3-128 0,3-2-55 0,3-2-9 15,3 0-72-15,-4 0-8 0,-20 0-8 16,-24 0 8-16,-27 2 0 15,-15 2-8-15,2 0 0 16,-1-2-8-16,-1-2-136 0,-20 0-1241 16,-22-8-3776-16</inkml:trace>
  <inkml:trace contextRef="#ctx0" brushRef="#br0" timeOffset="19850">9179 13173 2456 0,'0'0'4297'16,"0"0"-2361"-16,0 0-583 0,0 0 199 16,0 0-152-16,-8 6-376 31,8-6-575-31,0 0-449 15,19 0-280-15,13 0 280 0,5-12 128 16,9-3-40-16,-3 0 16 0,6 0-104 16,-7 0-256-16,-5 2-745 15,3 2-783-15,-14 3-1457 16,-7 1-2688-1</inkml:trace>
  <inkml:trace contextRef="#ctx0" brushRef="#br0" timeOffset="20025">9331 12956 5673 0,'0'0'2224'0,"0"0"-1536"16,0 0-264-16,-13 136 121 0,13-81-57 15,0-3-360-15,0-4-128 0,21 2-776 16,-5-16-1121-16,-2-10-2208 0</inkml:trace>
  <inkml:trace contextRef="#ctx0" brushRef="#br0" timeOffset="20435">9408 12862 4416 0,'0'0'3265'0,"0"0"-2289"15,0 0-664-15,0 0 385 16,5 121 183-16,5-72-464 0,1-4-240 0,7-9-176 16,1-10-48-16,10-7-184 15,2-4-160-15,1-9-72 16,5-6 24-16,4 0 143 0,1-2 89 15,1-15 0-15,-6-4 16 16,-3-3 136-16,-6-1-16 0,-12 1 56 16,-5 3 16-16,-11 0 120 15,0 1 264 1,-8 6 145-16,-19 4 7 15,-4 4-112-15,-3 6-24 0,0 0-112 32,7 4 0-32,4 16 48 0,7 2-160 0,9 5-104 0,7-4 0 15,0 3-72-15,7-4-112 31,12-1 104-15,9-8-168-16,-1-3-24 0,7-5-416 0,19-5-472 16,-9-11-569-16,-4-8-1071 0</inkml:trace>
  <inkml:trace contextRef="#ctx0" brushRef="#br0" timeOffset="21037">10450 12721 4296 0,'0'0'2689'0,"0"0"-1361"15,0 0-215-15,0 0-49 0,0 0-456 16,-117 125 216-16,109-101-264 16,5-7-424-16,3-4-136 0,3-7-200 31,20-4 112-31,4-2 32 15,6 0 48-15,-1 0 0 0,0 0 0 16,-3 0 0-16,-6 0 8 0,-7 8 0 16,-8 8 56-16,-8 6 56 15,0 4-112-15,0 2 0 16,-24 0-672-1,3-8-1576-15,3-10-2489 16</inkml:trace>
  <inkml:trace contextRef="#ctx0" brushRef="#br0" timeOffset="21208">10613 12674 3632 0,'0'0'1529'0,"0"0"-113"0,0 0 192 0,0 0-303 15,0 0-329-15,106 126-592 16,-83-98-384-16,1-7-56 0,7-10-864 31,-8-7-1697-31,-4-4-2704 0</inkml:trace>
  <inkml:trace contextRef="#ctx0" brushRef="#br0" timeOffset="21396">10836 12625 7033 0,'0'0'1800'15,"0"0"-1079"-15,-25 124 615 0,11-48-144 16,-2 9-192-16,0 3-496 15,1-5-23-15,7-12-385 16,5-12-96-16,3-18-16 0,0-24-905 16,14-11-1383-16,2-6-2489 0</inkml:trace>
  <inkml:trace contextRef="#ctx0" brushRef="#br0" timeOffset="21720">10950 12527 2496 0,'0'0'6089'0,"0"0"-4248"0,0 0-457 0,0 0-152 15,0 0-728-15,0 0-320 0,-59 108-184 31,59-72 0-31,0-4-128 16,6-8-192-16,12-3-96 0,4-8-64 16,3 0 168-16,-3-7-40 15,1-4 120-15,-4-1 120 0,-1-1 64 31,-2 0 40-31,-3 0 8 16,-3 0-8-16,-5 0 8 0,-5 2 112 16,0 8 224-16,0 11 72 15,-12 7-208-15,-9 8-200 16,-11 10-864-16,3-8-2137 15,3-12-4736-15</inkml:trace>
  <inkml:trace contextRef="#ctx0" brushRef="#br0" timeOffset="23231">11742 12537 2456 0,'0'0'1584'15,"0"0"-359"-15,0 0 215 0,0 0 8 31,0 0-256-31,0 0-591 16,-5-4-473-16,23 30 208 16,3 10 512-16,-2 4-176 0,-1 1-344 15,-2-5-144-15,-5-6-104 16,-3-11 0-16,-3-6-80 0,0-9 0 15,-3-4-240-15,2 0-312 16,3-25 128 0,4-13 200-16,0-10-208 15,1-7-16-15,4-2-72 0,-2 9 288 31,6 10 112-31,-6 12 55 0,6 14-7 0,-4 7-48 0,0 5 120 16,-1 0 152 0,1 5 41-16,-5 7-65 15,0-5-32 1,-3-3-96-16,2-2-192 0,-3-2-161 0,-6 0-95 15,-1-4 104-15,0-11 296 16,0-6 48 0,-3 2 80-1,-13 1 96-15,0 8 112 0,3 8 217 16,0 2-177-16,5 15-320 15,0 19 112-15,8 9-8 0,0 1-48 16,0-2 336-16,9-8-304 16,9-10-96-1,3-8-48-15,5-10-424 16,0-6-457-16,13-13-839 15,-9-16-440-15,-1-3-457 0</inkml:trace>
  <inkml:trace contextRef="#ctx0" brushRef="#br0" timeOffset="23392">12310 12282 472 0,'0'0'3064'31,"0"0"-615"-31,0 0-433 16,0 0-447-16,0 0-553 0,0 0-248 0,-65 125-192 16,65-91-96-16,0-6-280 15,0-6-200-15,7-6-48 16,9-5-288-1,2-6-624-15,11-5-977 16,-3-7-1103-16,-8-10-1857 0</inkml:trace>
  <inkml:trace contextRef="#ctx0" brushRef="#br0" timeOffset="24279">12606 12309 392 0,'0'0'1512'0,"0"0"128"16,0 0-95-16,0 0 319 15,0 0 192-15,0 0-927 0,-25-17-737 16,0 17-136-16,-3 0-72 15,-1 0-80 1,3 0 32-16,2 15 144 16,8 4 80-16,5 7-112 15,6 6-56-15,5 4 56 0,0 0-168 16,11-1-80-16,10-8-48 31,3-8-416-15,0-9-144-16,2-10-304 0,2 0-192 0,2-18 87 15,-7-12-95-15,1-6 80 16,-3-7 320-16,-5 5 536 0,-3 8 88 15,-6 6 88-15,-6 12 368 16,3 10 1176-16,-4 2 184 16,0 0-479-16,0 6-449 0,0 11-88 15,0 0-288 1,0 2-256-16,0-8-168 15,0-3-384-15,1-6-744 0,1-2-585 16,3 0 33-16,-4-15 528 0,-1-12 432 16,5-3 40-1,-5-2 207-15,0 4 297 16,0 9 176-16,0 6 264 15,0 7 465-15,0 6 175 16,3 0-400-16,1 0-384 0,7 2 200 16,5 8 240-16,0 2-344 31,2-2-88-31,3 2-120 0,2-2 64 15,2-2-64-15,1-2-8 16,0-4-8-16,2-2-200 0,-4 0-256 31,-2-19-64-31,-9-8-376 0,-3-5-192 0,-2-4-177 16,-8 1 249-16,0 5 920 0,0 9 104 31,0 4 864-15,-3 10 753-16,-2 7 591 0,5 0-440 0,0 4-1223 15,0 14-177-15,0 3 40 16,8 0-200-16,2-1-136 15,3-6-72-15,3-5-72 16,-5-4-440-16,0-5-473 16,-4 0-159-16,-6 0 240 15,-1-12 560-15,0 0 240 0,-1-1 104 16,-10 6 96-16,-2 3 8 15,0 4 336-15,1 2 104 16,4 18-216-16,5 4 200 16,3 4 280-1,0-2-167-15,0-2-273 0,13-2-216 16,8-8-40-16,5-8-112 0,5-6-48 15,32-23-568-15,-10-13-1401 32,-5-5-2864-32</inkml:trace>
  <inkml:trace contextRef="#ctx0" brushRef="#br0" timeOffset="25398">13877 11691 2496 0,'0'0'1816'16,"0"0"-463"-16,0 0 663 0,0 0-71 0,0 0-433 15,0 0-480 1,0 38-448-16,0 26-64 16,0 8-40-16,0 14-47 0,-5 8-153 15,5-17-48 1,0 1-176-16,0-18-48 15,0-18-16 1,0-18 8-16,5-13-160 0,-1-11-384 0,0-5-225 0,0-29 121 16,1-19 432-1,2-18-768-15,-7-27-328 16,0 5 303-1,0 1-207-15,0 4-16 0,0 24 720 16,0 3 512-16,0 20 288 16,0 13 560-16,0 13 216 0,0 7 33 15,0 8-97 1,0 0-352-16,0 0-336 15,6 11-296-15,12 10 136 16,5 13 384-16,6 11-72 16,5 6-128-16,-2 8 24 15,2 3-80-15,-5 0-72 0,0 0-64 16,-5-2-48-16,0-7-7 0,-4-7-73 31,-4-10-16-31,-2-8 8 16,-2-6-8-1,-6-10 8-15,-4-4-8 0,-2-6-48 0,0-2 48 16,0 0 48-16,-8 0-48 15,-10 0-417-15,-5-4 9 0,-1-2 0 16,-2 3-40 0,5-4 104-16,-1 1 176 15,1-2 56-15,0-2 8 16,-2-4 0-16,1 0 104 0,2-2 8 15,4 2 72 1,5 1 192 0,4 6 264-16,7 3-16 0,0-2-416 15,7-2-96-15,12-4-8 0,15-4 0 16,16-14-96-1,-8 6-1072-15,-10 3-4937 0</inkml:trace>
  <inkml:trace contextRef="#ctx0" brushRef="#br0" timeOffset="28119">10895 13845 1424 0,'0'0'3008'0,"0"0"-1631"15,0 0-233 1,0 0 288-16,0 0-399 0,0 0-537 0,0 0-240 16,0 0-96-1,0 0-16-15,0 0-144 0,0 0-448 16,-4 0-1649-16</inkml:trace>
  <inkml:trace contextRef="#ctx0" brushRef="#br0" timeOffset="28748">10895 13845 5857 0,'-6'-71'2680'16,"8"71"-2080"-16,7 9-416 15,6 16 249-15,-1 18 631 0,6 10-448 16,2 7-184-1,-4-2-88-15,0-7 192 0,-4-13-312 16,-4-12-152-16,-3-9 16 0,-4-10 56 16,-3-7 160-16,0 0 217 15,0-2 255 1,0-24-320-16,-3-10-456 0,-4-14-584 15,1-9-297-15,6 1-287 16,0 7-304-16,0 8-144 16,17 15 151-16,8 12 401 0,4 14 816 15,5 2 248 1,3 0 176-16,-3 10 440 15,0-2-96-15,-9-4-200 0,0-4-120 16,-8 0-112-16,-2 0-40 16,-9-2-48-16,-4-12-8 15,-2-2 0-15,0-4 0 0,-13-2-48 31,-16 0-24-31,-2 4-184 0,-1 7 8 16,3 11 256 0,5 0 112-16,6 21 448 0,10 15-136 15,5 8 201-15,3 2 175 0,3 1-216 31,15-7-88-15,4-6-248-16,2-8-168 0,1-8-80 0,-1-6 0 16,3-10-168-16,-1-2-696 15,21-26-849-15,-11-8-679 16,-4-4-1609-16</inkml:trace>
  <inkml:trace contextRef="#ctx0" brushRef="#br0" timeOffset="28963">11325 13758 3712 0,'0'0'1321'15,"0"0"-849"-15,0 0 1008 0,0 0-120 0,0 0-319 16,0 0-321-16,153-64-136 15,-109 46-296-15,0 2-280 16,-6 0-8 0,-2-1-552-16,-7 2-504 15,-10-10-1153-15,-6 3-648 0,-8 5-455 16</inkml:trace>
  <inkml:trace contextRef="#ctx0" brushRef="#br0" timeOffset="29593">11543 13520 3328 0,'0'0'2185'0,"0"0"-313"31,0 0-184-31,0 0-463 0,-11 130-97 15,11-78-416 1,9-1-144-16,8-6-360 0,2-9-80 16,7-6-128-16,-4-11-80 0,6-8-200 15,-4-11-432-15,0 0-608 31,-1-11 56-31,-2-17 535 0,-7-3 233 16,-2 1 280-16,-4 4 216 0,-7 8 8 16,1 8 256-16,-2 4 328 15,0 6 393-15,2 0-241 0,4 0-536 16,-1 0-200-1,6 6 0 1,1 7 312-16,4-2-40 0,-2 1-136 16,1-1-64-16,-4-4-72 15,-3-3-8 1,3 0-8-16,-9-2-120 0,3-2 24 0,0 2-48 0,-5-2 80 31,0 0-16-31,0 0 24 16,0 0 64-16,0 0-104 15,0-14 104-15,0-6 0 0,0-6-88 16,0-6-208-16,0-2 56 0,0 0-224 15,0 0-1-15,0 6 97 32,0 5 248-32,0 10 120 15,0 5 272-15,0 8 441 0,0 0-41 16,0 0-320-16,0 6-352 15,0 9 0-15,0 6 272 16,0 1-40 0,11 1-88-16,0 3 64 15,4-1-96-15,3-1 16 16,3-2-112-16,1-4 72 0,-2-4-88 31,-3-6 0-31,0-2-16 0,-5-6-200 0,0 0-376 0,-1-8-448 16,-3-12-89-16,3-16-615 15,-7 4-760 1,-3 6-441-16</inkml:trace>
  <inkml:trace contextRef="#ctx0" brushRef="#br0" timeOffset="30129">12100 13484 4120 0,'0'0'1537'15,"0"0"-705"-15,0 0 608 16,0 0-248-16,16 75-399 0,-4-48-289 16,2-3-272-1,-3-2-32-15,4-2-120 16,-2-4-56-16,1-6-24 15,-2-4-88-15,-1-6-232 16,-3 0-376-16,0-4-105 16,-1-19 329-1,-3-7 272-15,1-6-64 0,-3-2-16 0,3 5 280 0,-5 4 0 16,1 11 312-16,3 10 296 31,-3 6 345-31,4 2-457 16,2 0-480-16,1 17 200 0,1 2 432 15,3 3-264-15,-4-1-184 16,3-4-128-16,-5-4-72 0,3-7 0 15,-3-4-240 1,2-2-368-16,-3 0-112 16,3-15 320-16,3-4 88 15,4-6 31-15,-4 1-103 0,2 3 120 16,-2 4 88-1,-4 6 120-15,-1 7-104 0,-1 4 64 0,0 0 96 16,1 0 440 0,1 6 104-1,1 5-39-15,2 4-49 16,-4 0-224-16,1 0-16 0,-1-5-64 0,-3-1-96 15,0-3-56-15,-3-4 0 16,0-2-472 0,0 0-481-16,0-6-447 15,0-11-1104-15,0-4-1753 16</inkml:trace>
  <inkml:trace contextRef="#ctx0" brushRef="#br0" timeOffset="30880">14101 12902 4825 0,'0'0'2632'16,"0"0"-1336"-16,0 0-71 15,0 0-9-15,0 0-528 0,0 0-208 16,0 0 400-16,40 138-168 0,-22-78-239 16,-2-2-17-1,4-3-328-15,-7-12-104 16,1-6-24-16,-3-9-520 15,-2-10-457-15,-3-16-735 16,-1-2-1329-16,-2 0-1936 0</inkml:trace>
  <inkml:trace contextRef="#ctx0" brushRef="#br0" timeOffset="31386">14137 12800 3576 0,'0'0'2049'0,"0"0"-1569"15,0 0 64-15,0 0 176 0,0 0 80 16,134-17 16-16,-88 17-247 15,-4 0-57-15,2 0-168 16,-7 12 56-16,-6 5-136 0,-9 3-8 0,-9 5 48 16,-8 3 144-16,-5 4 16 15,-1 3-120-15,-20-3-192 0,-5-1 56 16,-3-10-200-16,1-6 80 31,4-12-80-31,5-3-8 0,4 0-328 0,9-5 72 16,4-10-72-1,2 1 32-15,0 2 104 0,16 2 40 16,10 2 40-1,2 2 96-15,5 6-48 0,1 0 64 0,5 0 8 16,-3 0 0-16,-2 2 8 16,-5 8 40-1,-5 4-48 1,-10 2 232-16,-2 7 80 0,-7 5 152 0,-5 4 56 15,0 8 40-15,-12 3-87 16,-12 2-377-16,-5-5-104 16,-2-8-304-16,-8-23-561 15,-4064-9-1223 1,8152 0-3601-16</inkml:trace>
  <inkml:trace contextRef="#ctx0" brushRef="#br0" timeOffset="36773">8110 14173 5217 0,'0'0'1192'15,"0"0"-856"-15,0 0-48 16,-25-108 160-16,25 82-64 0,13 0-288 15,20 5 8-15,9 6-104 32,11 7-8-17,5 8-8-15,0 0 24 0,-1 6-8 0,-6 13 0 16,1 6 112-16,-10 3-104 15,-3 4 56-15,-5 2 56 0,-8 2 216 32,-9 3-248-32,-5-2-88 46,-11-1 232-46,-1 0-16 16,0-2 65-16,-19 0 63 0,-4-4-8 0,-7 0-208 16,-4-5 80-16,0-5 8 15,-5-4-208-15,0-6 40 0,2-4 24 16,3-6-24-16,3 0-48 15,7 0-48-15,3-14-56 16,5-6-184-16,8-6-8 0,-2-8 88 16,9-4-32-16,1-3 40 0,0 3-9 15,1 3 25-15,14 8 8 0,-4 7 168 31,1 8-96-31,-4 6 48 0,3 5-16 0,0 1 72 16,0 0 56-16,4 11 224 0,4 11 185 16,-2 11-81-16,5 8-176 0,6 42-208 31,-6-7-1105-31,-7-7-3808 0</inkml:trace>
  <inkml:trace contextRef="#ctx0" brushRef="#br0" timeOffset="37860">8867 16487 4384 0,'0'0'2785'0,"0"0"-1081"16,0 0-231-1,0 0-329-15,-48-134-400 16,48 100-280-16,11-2-320 16,24 2-136-16,7 4-8 0,8 8 8 0,10 7-8 15,6 9 0-15,-1 6-8 16,-2 6-160-16,-3 20-72 15,-7 10-96 1,-8 7-152-16,-9 6 8 16,-12 8-240-16,-11 1-64 0,-13 2 239 15,0-2-95 1,-15-3-32-16,-20-10 400 0,-9-4 272 0,-6-14 8 15,-8-6 304-15,-2-13 16 32,-4-6 176-32,2-2 64 15,12-6 161 1,7-12 47-16,14-2-416 0,16-2-216 0,6-2 8 15,7-4-48-15,0 0 24 0,16 0 56 32,9 3-24-17,2 5-112-15,-1 6-32 0,-2 7 0 16,-1 7-16-16,-4 0 0 0,-8 4-56 15,-4 13-160-15,-7 3 216 16,0 5 128-16,0-3 40 16,-7-1-16-16,-7-2-80 15,-1-6-24-15,7-4 56 16,3-5 176-16,-1-2-40 15,6-2-240-15,0 0 0 0,0 0-256 16,19 0-56-16,10-15 304 16,10-6-248-16,34-24-792 15,-9 6-1441-15,-7 3-1568 0</inkml:trace>
  <inkml:trace contextRef="#ctx0" brushRef="#br0" timeOffset="38385">10057 15639 5113 0,'0'0'4481'15,"0"0"-4177"1,0 0-136 0,0 0 344-16,0 0 24 15,0 0-280-15,131-92-120 0,-100 68-136 16,-4-1-56-1,2 4-464-15,-1-1-688 0,-9 5-1001 0,-8 0-391 16,-7 4-129-16,-4 5 1177 0</inkml:trace>
  <inkml:trace contextRef="#ctx0" brushRef="#br0" timeOffset="38863">10254 15364 1400 0,'0'0'2296'15,"0"0"-287"-15,0 0 15 0,0 0-127 16,0 0-553-16,0 0-872 16,-47 42-248-16,47-4-96 15,0 1-128-15,9-3 0 0,0-6-88 31,-1-10-576-31,-1-8-600 16,-2-6-457-16,-1-6-279 0,-4-2-137 0,0-24 977 16,0-10 680-16,0-8-384 15,0-6 680-15,0-1 184 16,0 3 912-16,0 6 168 15,0 12 280 1,0 14 65 0,0 12-697-16,2 4-360 0,14 14 440 0,2 14 304 0,5 6-567 15,-2-4-345-15,6-4-200 16,4-11-16-16,1-9-328 15,0-6-9 1,4-2 185-16,-2-19 112 16,-10-3 48-16,-1 0-40 15,-7 4 48-15,-10 2-128 0,-6 6 128 16,0 6 72-1,-11 3 88-15,-9 3 24 0,-5 0-88 16,4 9 16 0,-2 16 9-16,7 5-9 15,5 6-40-15,7 1 264 0,4 1 56 16,0-4-136-16,8-6-184 15,15-7-32-15,8-13-40 16,4-8 0-16,7 0-8 0,31-53-408 31,-12 4-825-31,-7-6-1103 0</inkml:trace>
  <inkml:trace contextRef="#ctx0" brushRef="#br0" timeOffset="39204">11126 15046 4424 0,'0'0'1033'0,"0"0"-81"0,0 0 488 16,0 0-376-16,-32 102-880 31,32-94-184-31,19-6-80 15,6-2 8-15,7 0 72 0,0 0 0 16,1 0 0-16,-3 0 8 0,-6 2 88 16,-1 14-40-16,-15 8 72 15,-5 8-128-15,-3 6-112 16,-6 10-792-1,-15-7-1088-15,2-15-2449 0</inkml:trace>
  <inkml:trace contextRef="#ctx0" brushRef="#br0" timeOffset="39366">11365 15112 536 0,'0'0'2272'16,"0"0"-984"0,0 0 33-16,0 0-153 15,0 0-512-15,0 0-496 16,136 92-160-16,-112-86-552 0,0-6-832 15,-12 0-1033-15,-1-13-630 16</inkml:trace>
  <inkml:trace contextRef="#ctx0" brushRef="#br0" timeOffset="39537">11541 14981 1504 0,'0'0'3313'15,"0"0"-1129"-15,0 0-72 0,0 0-543 32,0 0-705-32,0 0-480 15,0 0-128-15,-6 143-56 0,6-93 56 16,0-2-176-16,0-8-72 15,2-4-8 1,4-9-304-16,4-10-832 0,-2-4-1473 0,-5-9-2344 0</inkml:trace>
  <inkml:trace contextRef="#ctx0" brushRef="#br0" timeOffset="39849">11680 14929 7153 0,'0'0'2112'15,"0"0"-959"-15,0 0-353 16,0 0-408-16,0 0-168 0,0 0-80 16,-55 114-144-16,63-101-528 0,15-8-16 15,4-3 176-15,7-2 40 16,-3 0-8-16,3 0 144 15,-7-3 24 1,-2 1 40-16,-8 2 71 16,-4 0-23-1,-6 0 80-15,-4 9 273 0,-3 14 551 0,0 5-240 0,-10 6-584 16,-19 8-320-16,3-6-1713 15,1-14-5064-15</inkml:trace>
  <inkml:trace contextRef="#ctx0" brushRef="#br0" timeOffset="41768">12451 14615 4064 0,'0'0'1609'15,"0"0"-305"-15,0 0 384 16,0 0-215-16,0 0-537 16,0 0-512-1,0 0-144-15,0 0 32 0,0 0-24 16,0-13 112-16,0 13-16 15,0 0-16-15,0 0-48 0,0 0-184 16,0 4-136-16,4 11-88 16,9 11 88-1,5 8 16-15,-2 6-16 16,4 1-56-16,-3 0-24 15,0-5-144-15,-6-8 40 0,-3-8 8 16,-2-8 16 0,-6-8 112-16,0-2 48 0,0-2 80 31,0 0 48-31,0-10 104 0,0-16-232 15,-11-10-256 1,5-10-208-16,6-2-232 0,0 0-120 0,3 10 64 16,15 10 88-16,1 11 304 15,4 9 167-15,-1 8 65 31,2 0 128-31,-4 0 64 0,4 0 88 16,2 0-55-16,0-9-89 0,1-10 200 16,-3-7-80-16,-1-4-32 0,-5-4-8 15,-7 2-40 1,-9 4-40-1,-2 3 128-15,0 12 48 16,-18 5-56-16,-1 8 152 0,-7 0 24 16,5 24-304-16,0 14-96 0,-2 6 88 31,10 4-8-31,8 0 16 0,5-1 0 15,0-8 96-15,12-7-88 16,9-5 40-16,3-9-48 16,2-6-8-16,1-10 0 15,2-2-240-15,0-2-408 0,2-21-657 16,0-11-295-16,1-7 848 0,-3-12-296 31,-3-1 103-31,-5 0 473 16,-8 8 480-16,-2 12 96 0,-11 13 841 15,0 16 1047-15,0 5 633 16,0 0-1089-16,-10 7-608 0,2 14-408 15,3 3-176-15,4 0 16 32,1-2-200-32,0 0-152 15,1-5 0-15,12-4-8 0,4-5 0 16,-1-4-504-16,-2-4-464 15,4 0-536 1,0 0-713-16,-2-14-191 0,2-4 39 0,3-2-15 16,3 0 1417-1,0 2 975-15,0 4 311 16,1 4 745-1,-1 1 248-15,-10 4 40 0,1-1-119 0,-9 2-337 16,2-2-24-16,-8 0 88 0,0-3 64 16,0-2-47-1,-9-1-561 1,-9-4-248-16,-5 2-96 0,1 3-64 15,1 2-256-15,-2 7 128 0,7 2 128 16,5 0 232-16,4 19-120 16,7 11-48-16,0 11-8 0,0-1 24 31,16-2-40-31,7-10-40 15,3-10-80-15,3-12-128 0,2-6-192 16,1-6-401-16,-3-22-55 16,-2-8-192-1,-6-6-232-15,-3 2 272 0,-7 6 335 0,-2 8 649 16,-5 8 24-16,0 11 641 31,-3 7 583-15,1 0-312-16,6 7-360 0,0 9 296 0,2 0-112 15,-2-2-479-15,3-5-257 0,-3-2-24 16,-5-7-505-16,-1 0-575 15,1-11-24-15,-3-13 664 16,0-1-32 0,0-3-264-16,0 7 343 15,0 8 401 1,0 6 16-16,0 7 73 15,3 0 15-15,9 9 552 0,-1 4 48 16,0 2-248-16,9-3-320 16,-1-3-112-16,4-5-8 0,-2-4-624 15,9 0-688-15,-4-8-713 0,-6-3-686 31</inkml:trace>
  <inkml:trace contextRef="#ctx0" brushRef="#br0" timeOffset="41957">13802 14111 536 0,'0'0'2296'15,"0"0"-680"-15,0 0-511 16,0 0-449-16,-17 75-280 0,17-47-192 16,6-5-72-1,9-4-112-15,-1-6 0 0,-3-4-56 16,1-9-424-16,-1 0-560 0,-3-24-385 15,-5-5-39-15,-1-3-552 0</inkml:trace>
  <inkml:trace contextRef="#ctx0" brushRef="#br0" timeOffset="42690">14513 13557 4440 0,'0'0'1689'0,"0"0"-561"0,0 0 272 0,0 0-207 0,8 117-289 15,-8-55-336-15,2 10-144 32,2 1-232-32,1-5-120 15,-2-10-64-15,2-14-8 0,2-16-256 16,-4-14-304-16,0-12-400 31,2-2-537-31,0-26 289 0,-3-19 880 16,2-8-456-16,-4-9-16 15,0 0 88-15,0 3 343 0,0 7 369 16,0 12 32-16,0 12 617 31,0 10 471-15,0 12 72-16,0 6-96 0,5 0-648 0,10 9-320 0,3 12 409 15,6 7 63-15,2 4-64 16,3 2-272-16,0 2-64 0,-3-4-112 15,-2-4-16-15,-2-2-56 16,-1-5-16-16,-6-4 24 16,-4 0-16-16,-1-4 0 0,-8 0-8 0,-2 1 0 31,0 0-160-16,-9 0-120-15,-10-3-216 0,-8 0-72 0,-7-7 56 16,0-4-9-16,-8 0 153 16,3 0 240-16,4-8 128 15,10-1 704 1,12 4 817-16,4 3-289 15,9-2-848-15,0-2-384 0,9-7-352 16,33-21 200-16,-8 4-616 16,-3 2-2217-16</inkml:trace>
  <inkml:trace contextRef="#ctx0" brushRef="#br0" timeOffset="43941">11947 16341 1768 0,'0'0'4089'31,"0"0"-3113"-31,0 0 104 0,0 0 681 16,0 0-209-16,0 0-448 15,0 0-360-15,-8-73-136 16,17 73-223-16,9 0-73 0,-3 15-8 0,2 13 24 16,1 8-32-1,0 4-64 1,-2-2-232-16,-3-8-80 15,0-10-824-15,-2-8-369 0,1-12-311 16,0 0 112-16,0-16 487 16,1-12 433-16,4-4-240 0,0 0 248 15,2 4 376 1,2 4 88-16,2 6 80 15,-6 4 136 1,1 2 120-16,-5 1 224 0,-2 2 32 16,-4 1 56-16,-2-3 9 0,-5 3-41 15,0-1 272 1,0-4-120-16,-12 1-360 15,-5 3-72-15,-1-2-64 16,-5 5-144-16,4 4-32 0,1 2 96 16,5 2 16-16,5 22-56 15,8 9-72-15,0 4 0 0,0 4 48 16,13-3 80-16,10-6-24 31,2-6-56-31,0-8-32 16,0-8-16-16,0-8-128 0,4-2-456 15,-5-2-472 1,10-33-592-16,-5 2-569 0,-8-1-2112 0</inkml:trace>
  <inkml:trace contextRef="#ctx0" brushRef="#br0" timeOffset="44129">12431 16155 4656 0,'0'0'3265'0,"0"0"-2497"16,0 0-456 0,0 0 593-16,0 0-73 15,0 0-400-15,86-41-264 16,-64 27-168-16,1 0-360 0,-4 0-760 15,1-2-865-15,-9 4-183 16,-8 2-1081-16</inkml:trace>
  <inkml:trace contextRef="#ctx0" brushRef="#br0" timeOffset="44905">12556 16006 3608 0,'0'0'2089'0,"0"0"-193"16,0 0-127-16,0 0-713 0,0 0-648 15,-15 91-160-15,25-50 104 16,6 1-64-1,3-1-40-15,4-9-144 0,1-8-104 0,0-8-8 16,1-10-72-16,0-6-208 16,-4 0-248-16,0-18-160 0,-1-12 24 31,-4-9 183-31,0-3-79 15,-6 1 72-15,-1 2 104 16,-2 9 344-16,-2 10 48 0,0 13 160 0,-1 5 416 16,1 2 96-16,3 2-415 15,5 15 415-15,0 1-40 16,3 2-248-1,2-4-200-15,1-4-184 16,-1-5 0-16,-2-7-184 16,4 0-328-1,-6-15-152-15,-2-13-145 0,-4-4-199 0,-3-6 128 0,-2-2-88 16,-3 3 456-1,0 9 512-15,0 11 256 16,0 9 752 0,0 8 624-16,3 0-431 0,2 0-809 15,0 16-136-15,3 2 104 0,1 0-168 16,-1-4-192-16,-1-6-600 0,3-4-873 15,-4-4-143 1,1 0 352 0,-3-14 760-16,1-6 408 15,-3-1 96-15,-1 6 0 0,3 5 208 16,-1 7 104-16,2 3 112 15,6 0-80-15,0 15 248 0,9 9 152 16,-4-1-320-16,3 4-224 31,2-5-104-31,-5-6-96 16,-3-8-88-16,-1-8-400 0,-6 0-256 15,1-6-88-15,-3-18 512 16,3-6-192-16,-2-4 88 0,1 2 264 16,1 4 160-16,1 7 112 15,1 10-48 1,3 5 40-16,-4 6-56 15,3 0 416-15,0 8 240 0,1 9-48 16,-3 0-320-16,4 1-216 16,-1-4-40-16,1-5-72 15,-2 0-8-15,-3-3 0 16,0-4-96-16,0-2-360 15,2-4-520-15,-7-9-1209 16</inkml:trace>
  <inkml:trace contextRef="#ctx0" brushRef="#br0" timeOffset="45483">14359 15160 808 0,'0'0'7673'16,"0"0"-5920"0,0 0-433-16,0 0-464 0,0 0 88 0,15 152-464 31,3-88-95-31,0-4-209 15,4-3-112-15,-3-9-64 16,1-8-304-16,1-12-561 0,-8-10-687 16,-5-8-1033-16,-5-10-2672 0</inkml:trace>
  <inkml:trace contextRef="#ctx0" brushRef="#br0" timeOffset="45883">14353 15065 3208 0,'0'0'1721'16,"0"0"-81"-16,0 0-128 16,0 0-456-16,129-15 25 0,-90 15-225 0,-7 0-288 31,1 11-256-31,-12 10-144 0,-7 0 24 0,-11 7-40 15,-3 4-24 1,-3 5-88-16,-18 1-40 16,-10-2-344-1,4-6 112-15,8-9 232 0,6-8 16 0,8-9-16 16,5-4 0-16,0 0-360 15,8 0-96-15,19-12 344 16,10-6 64 0,5-1 48-16,2 0 56 15,-4 9 40-15,-7 8 136 0,-4 2 160 16,-11 10 72-16,-7 22 64 15,-6 12 144-15,-5 8-143 16,-7 9-217-16,-15-1-312 0,-19 8-336 31,9-16-1089-31,0-16-3152 0</inkml:trace>
  <inkml:trace contextRef="#ctx0" brushRef="#br0" timeOffset="46650">15774 14835 8225 0,'0'0'2777'0,"0"0"-1273"0,0 0-352 15,0 0-591-15,0 0-257 0,0 0-152 16,15 106-56-16,-2-80-96 16,1-5 0-1,-3-4 0-15,1-2-272 16,-7-8-377-16,-2-1-487 15,-3-4-768-15,0-2-1225 16,0 0-3696-16</inkml:trace>
  <inkml:trace contextRef="#ctx0" brushRef="#br0" timeOffset="46998">15785 14608 7057 0,'0'0'2296'0,"0"0"-1247"15,0 0 327 1,0 0-592-16,0 0-528 16,0 0 200-16,0 0 144 0,0 0-15 15,107 109-65-15,-84-60-104 0,-2 6-40 31,-4-3-144-31,-4-6-112 16,-1-9-64-16,-4-12-56 0,1-9-248 16,-7-10-352-16,1-6-176 15,0 0 31 1,1-11-111-16,1-16 464 0,1-7 296 0,2-2 16 15,2 4 72-15,-4 8 8 16,1 11 64 0,1 12 64-16,-3 1-120 15,4 0 48-15,3 14 88 16,5 6-144-16,12 10-64 0,2-8-1632 15,-8-4-3345-15</inkml:trace>
  <inkml:trace contextRef="#ctx0" brushRef="#br0" timeOffset="48129">16842 14193 5513 0,'0'0'3176'16,"0"0"-703"-16,0 0-1097 0,0 0-616 16,-29 87-280-16,27-43-63 0,2 2-281 15,0-4-72-15,14-4-64 16,9-8-16-1,5-8-64 1,1-8-16-16,1-5 96 16,1-6 0-16,-2-1-8 0,0-2 8 0,-1 0-8 15,-3 0-48-15,-4-4-57 0,-3-2 25 16,-5 0 24-16,-3 2 64 31,-7 0 0-31,0 4 16 16,-3 0 120-16,0 0 145 0,0 0 255 15,0 2 120-15,-6 13-288 16,-10 6-272-16,-7 7-96 31,0 4-40-31,-7 0-552 0,-19-4-953 16,7-7-1543-16,2-14-2785 0</inkml:trace>
  <inkml:trace contextRef="#ctx0" brushRef="#br0" timeOffset="48308">16890 14229 5153 0,'0'0'4425'16,"0"0"-3865"-16,0 0 512 0,0 0-360 0,0 0-344 16,74-9-176-16,-25 5-192 15,-10-1-896-15,-9 3-4321 16</inkml:trace>
  <inkml:trace contextRef="#ctx0" brushRef="#br0" timeOffset="49772">17418 14207 2832 0,'0'0'1776'15,"0"0"105"1,0 0 423-16,0 0-567 0,0 0-753 15,0 0-528-15,0 0-176 16,0 0-168-16,0 0-56 16,0 0-8-16,-73 113 0 15,69-91-40-15,2-5-8 16,2 0 0-16,0-2 0 15,0-2 0-15,0-1 0 0,0-1-48 16,2 0-184-16,4-3-192 31,9 0 56-31,-1-2 136 0,4-2 56 0,9 0 16 0,-4-2-24 31,1-2 80-31,2 2-24 0,-3 0-24 32,-2 2-208-32,-7 0 80 0,-3 0 120 0,-4 2 8 15,-2 2 79-15,-5 0 73 0,0 0 225 31,0 4 223-31,-13 2 16 16,-10 2-216-16,-1-2-248 0,-5 1-64 16,-11-6-1112-16,6-3-1553 15,5-6-2472-15</inkml:trace>
  <inkml:trace contextRef="#ctx0" brushRef="#br0" timeOffset="52914">17533 14239 3168 0,'0'0'1745'0,"0"0"-1457"16,0 0-160-16,0 0 344 31,0 0 304-31,0 0 104 16,53-17 424-16,-22-14-351 0,3-8-129 15,8-12-152-15,5-5-136 16,-1-6-240-16,4-4 32 31,-6-4-16-31,1-3-32 0,-3-5-88 0,-6-2 24 31,-2-9-96-31,-7-15-24 0,-12-18-32 0,-7-21 40 0,-8-5-32 16,-8 6-64-16,-20 7 40 16,2 21 32-1,-1 18-80 1,9 20-48-16,0 23 48 0,5 13 0 0,-3-3 48 15,2-2 209-15,-4-1 199 16,5 5-184 15,2 7-168-31,-2 1-56 16,6-1-48-16,-1 3-8 15,5 3 0-15,-3 5 8 16,4 6 0-16,0 6 0 0,2 4 0 16,-1 5 0-16,1-2-8 0,0-4 8 15,-3-3 0-15,-1-8 0 16,-2-5 0-16,-1-4-176 15,-1-2 8-15,-1 4 56 0,1 2 56 32,-2 6 56-32,3 6 72 0,1 5-48 0,3 3 160 0,1 3 40 15,2 1-80-15,0-2-136 31,0 2-8-15,0-4-16-16,-5 0 8 0,4-4-88 0,-4-1-8 16,3 2 40-16,-3 1 64 15,4 2 8-15,-2 2 16 0,1 2 24 0,2 0-40 16,0 0 80-16,0 0 0 15,0 0-80 1,0 0-8 0,0 12-24-16,-3 18 24 0,1 18 40 15,-4 16 136-15,-4 14 160 16,-3 6-88-16,2 1 8 0,-1-11-112 0,1-14 40 15,8-13-80-15,-2-13-104 16,5-15 48-16,0-8-48 16,0-7 0-1,0-4-248-15,0 0-112 16,0-19-240-16,0-17-48 15,0-18 136-15,8-14-249 0,0-10-135 16,0-6 184-16,4-3 296 31,-3 10 24-31,1 4 216 0,1 14 72 16,-1 14 16-16,-2 13 88 15,-3 9 80-15,1 14 128 0,1 7 80 32,7 2-104-32,12 4-184 15,8 15 512-15,11 11 128 16,5 5-208-16,8 7-176 0,-1 4-256 15,16 30-40-15,-14-12-1648 16,-12-7-3313-16</inkml:trace>
  <inkml:trace contextRef="#ctx0" brushRef="#br0" timeOffset="56188">17449 15078 1280 0,'0'0'4977'0,"0"0"-4665"0,0 0 0 16,-102 38 80-16,71-26 8 15,1-5 168-15,-3 2-72 0,3-1-120 16,-7-2-31-16,-2-3-137 0,-3-1 24 31,-3-2 136-31,-5 0 32 16,-4-3-192-16,-2-13-32 0,1-8 64 15,-3-4-56-15,1-4-112 16,4-4 24-1,0 2-16-15,6-2-24 0,-5-3 64 0,8-1-104 32,2-7-16-32,4-2-64 0,2-9 16 15,7-6-32 1,0-2-112-16,10 3 176 0,6 5 8 0,3 6 8 15,8 8 40-15,2 3 8 16,0 1-48-16,7 1 0 31,11-4 0-31,6-1 8 0,2-1-8 16,3-2 8-16,5 1-8 15,-7 2-40-15,4 6 32 0,-2 6-72 16,0 5 0-16,2 7 72 16,4 7-64-16,7 3 16 15,10 1 56 1,6 3-8-16,5 2 8 0,2-1-8 15,1 1 8-15,-2-3 8 32,-2 1-8-32,-7-2 8 0,-4 2-8 0,-1 1 0 0,-3-2 0 15,2 5 0 1,-4 2 8-16,2 0 72 31,-2 0-72-31,2 14 144 0,-4 4 8 0,1 4-8 0,-2 4-16 16,-2 1 8-16,1 1-56 0,-4-2-16 15,-2 1 88-15,-1-1-40 31,-3 1-16-31,0-1 48 16,-7 0-96-16,3 0 96 0,-2 2-72 16,2 3 8-16,-3 1 16 0,2 2 24 15,-3 3 48 1,-2 3-40-16,0 5 40 0,-2-1-15 31,-4 2-65-31,-4-4 8 0,-1-2 16 16,-2-6-40-16,-2-2 16 15,-1-6-48 1,1 0-40-16,-6 1 128 0,0 1 8 0,0 2-8 31,0 2-72-31,0 2 24 16,-17 2-40-16,-1-4 0 0,-5 2 24 15,-3-2-64-15,-6-2 136 16,-3 2-144-1,-7 0 8-15,-2 0 0 0,-6 3-8 16,-3-1 0-16,-1 2-232 16,1 0 136-16,3-4-8 15,-3-4 32-15,4-8-96 0,1-4-72 16,-1-6-304-16,-1-4 55 0,2-6-119 31,-4 0-504-31,15-8-576 0,6-6-2737 0</inkml:trace>
  <inkml:trace contextRef="#ctx0" brushRef="#br0" timeOffset="61402">19077 13305 3368 0,'0'0'1977'0,"0"0"-1417"15,30 152-104-15,-15-69 824 16,-4 2-16-16,-1-2-87 0,1-11-537 15,1-12-248 1,-1-10-144-16,0-16-248 16,0-9-16-16,-4-12-456 15,3-13-992-15,-7 0-1505 31,-3-13-2632-31</inkml:trace>
  <inkml:trace contextRef="#ctx0" brushRef="#br0" timeOffset="61739">19127 13245 968 0,'0'0'5281'16,"0"0"-4577"-1,0 0 280-15,0 0 40 0,0 0-455 0,119-44 127 16,-93 44-200-16,-3 0-112 15,-1 2-56-15,-6 15-48 16,-7 8 232 0,-6 7 208-16,-3 6 24 0,0 8 33 0,-23 7-217 15,-1-4-152-15,-2 0-256 16,0-8-152-1,5-7-648 1,3-1-1073-16,10-9-2224 0,2-8-2392 16</inkml:trace>
  <inkml:trace contextRef="#ctx0" brushRef="#br0" timeOffset="62125">19371 13740 3528 0,'0'0'1088'0,"0"0"-439"32,0 0 247-32,0 0 200 15,0 0-32-15,0 0-208 16,132-32-367-16,-117 8-265 0,-1-3-112 0,-7 2 64 15,-7 1-72-15,0 0-104 16,-4 1-56-16,-13 8-280 16,-6 5 112-1,2 10 168-15,-2 0 48 16,1 17-128-16,2 17 136 0,4 9 240 15,7 5 216-15,7-2 16 0,2 0-88 32,0-8-96-32,11-6-216 0,7-8-64 15,5-7 0-15,-1-10-8 16,2-7-408-16,1 0-640 15,5-28-481 1,-7-4-711-16,-5 0-2001 16</inkml:trace>
  <inkml:trace contextRef="#ctx0" brushRef="#br0" timeOffset="62589">19598 13660 5297 0,'0'0'1784'0,"0"0"-1080"16,0 0 152-16,0 0 33 0,0 0-193 16,7 120-344-16,-7-100-184 15,1-5-48-15,-1-8-120 31,4-5 0-31,-4-2 48 0,1 0-48 16,4-14 8-16,2-13-16 16,5-14-264-16,3-11-528 0,4-11-473 15,4-3-103 1,1-4 0-16,2 2-321 0,-3 4 345 15,-1 12 880 1,-6 14 472-16,-8 12 680 31,-3 14 800-15,-5 12 609-16,0 0 143 0,0 12-783 15,-5 22-817-15,-6 10-104 16,3 10 64-16,2 8-152 16,2 4-112-16,4-1-112 0,0 1 64 15,0-2-176-15,12-4-8 0,2-1 32 16,-4-4-8-16,1-3-120 15,1-3 72-15,-3-9-64 0,3-6-16 16,-6-6 8-16,2-8 0 31,-5-6-8-31,-1-6 8 0,-2-3 48 16,0-5 56-16,0 0 105 15,-16 0-209-15,-39-3-457 16,3-13-1103-16,-1-6-3249 0</inkml:trace>
  <inkml:trace contextRef="#ctx0" brushRef="#br0" timeOffset="64736">19647 13714 512 0,'0'0'4016'15,"0"0"-3391"1,0 0 367-16,0 0-256 0,0 0-56 15,118-112 168-15,-91 99-456 16,-9 10-272-16,0 3-104 0,-5 0-8 16,1 18 136-16,-1 10 505 15,0 4-81 1,1 2 0-16,1-2-264 15,-2-6-136-15,1-6-112 0,-1-6-56 16,0-8-8 0,0-6-72-16,2 0 16 0,-1-11 64 0,2-14 128 15,-9-5-56-15,-1-2 40 31,-6 4 8-31,0 4-8 16,0 5 16-16,-8 8-128 0,-8 1-144 16,5 4-280-16,3-1-616 0,3-2-841 15,5-3-471-15,0-7-425 16,11 2 841-16,4-3 1000 31,6 3 936-31,-10 7 832 0,2 5 520 16,-3 5 96-16,1 0-55 15,-3 0 231-15,2 17-24 0,-1 5-487 16,3 7-257-1,-3 1-184-15,1 4-312 0,-3-2-200 32,-1-6 8-32,-3-4-168 0,2-10 56 15,-2-4-56-15,-1-6 104 16,-2-2 64-16,0 0 120 0,0-6 136 0,0-14-248 15,0-8-176 1,0-4-200-16,11-2 96 16,2 4 32-1,3 2 64-15,-1 6-64 0,-1 5 64 16,-1 7 0-16,-1 5 0 0,-4 5-40 15,0 0-32-15,-2 0 32 0,2 1 48 32,2 11 8-32,1 3 40 15,-3-4-40-15,2 0-8 16,-7-5 8-16,4-2-8 0,-6 0 8 15,1-1-8-15,0 3 8 32,2 3-8-32,1 5 0 0,0 2 16 15,-2 4 0-15,2 0-8 16,-2-3 48-16,-3-4-56 0,2-5-112 31,-2-6-88-31,0-2-32 0,0 0 136 0,0-4-32 0,0-15-32 16,0-6-144-16,2-10 40 15,6-1 32-15,0-2-40 31,5 1 136-31,0 5 8 0,3 5 104 16,-5 9-24-16,0 10 48 16,-3 6 104-16,1 2-16 0,-1 0-40 15,3 4 32-15,0 11 88 0,-3 0 24 16,0 7 16-1,-4 1-8 1,-1-2-40-16,-3 0-64 0,0-8-16 16,0-2-80-16,0-7-96 15,0-4-240 1,0 0 24-16,0 0-40 0,3-2-240 0,2-11 40 15,6 2 352 1,1 1 192-16,-1 1-49 16,2 7 57-1,0 2 0-15,3 0 0 0,-5 0 0 0,2-2 81 16,5-4-81-16,-2-5-73 15,0-8-23-15,-3-1-144 0,-5-2-144 32,0 2 72-32,-5 5 200 0,-3 4 112 15,0 5 624-15,0 6 433 16,0 0-49-16,-3 0-392 15,-5 4-288-15,0 12-144 16,2 6 24-16,-1 2 40 0,5 0 32 31,2-1-224-31,0-8-56 0,0-2 0 16,0-5-256-16,5-6-424 15,5-2-264-15,1 0-224 16,2-12 271-16,2-10-63 0,-1-5 128 16,-1 3 456-16,-1 5 272 15,-3 6 104 1,-4 7 240-16,-3 6 312 0,4 0 112 15,-6 14 88-15,5 8 265 16,1 4-65-16,3 1-352 16,0-5-368-16,-1-5-184 0,2-2-48 31,1-9-104-31,-4-6-416 0,2 0-592 15,1-4-201-15,-2-18 513 0,2-7-8 16,4 1 304 0,-2 0 296-16,1 6 208 15,-5 6 368-15,0 8 248 0,-2 5-112 0,-1 3-248 31,-2 0-80-31,5 0-16 16,0 2-8-16,1 3-152 16,2-1-280-16,-1-4-392 0,2 0-112 15,-7 0-48-15,3-9 80 0,2-4 272 16,-8 1 407-16,4 4 73 31,-6 4 281-31,0 2 271 0,0 2 280 16,0 0-256-16,0 0-112 15,0 0-24-15,0 0-200 16,3 0-144-16,-3 0-96 0,0 0-80 15,2 0 24-15,4 0-48 32,-6 0 104-32,7 0 56 0,-2 0-56 31,1 0-16-16,1-2-216-15,2-2-104 16,1-4-32-16,0 0 208 16,-5 0 96-16,1 2 64 0,-1 0 128 15,-2 4 392-15,-3 2 656 16,0 0 137-16,0 0-409 0,0 0-248 0,0 0-232 15,0 4-256-15,-3 7-168 16,-2 6-24-16,2 0 16 16,3 0-48-16,0 1 48 15,0-2 8-15,0-1-64 0,0-6-232 16,3-1-400-16,2-4-216 0,6-4-841 15,0 0-127-15,6 0 424 16,-3-14 23-16,4-2 57 16,0 2 1088-16,-1 3 288 0,-2 2 720 31,-2 3 128-31,-2 2-40 0,1 0-328 15,-4-2 17-15,1 0-129 16,-1-4-48 0,-4-2-72-16,-3-6-64 0,-1-3-72 0,0 2-48 15,0-1-64-15,-5 4 0 31,-6 1 360-15,0 8 344-16,1 3 8 0,0 4 216 0,-1 0-311 16,0 10-281-16,-4 12-120 15,-1 8 40-15,5 6 136 0,4 2 96 16,2 1-416-1,5-5 0-15,0-2-64 16,0-7-16-16,13-5-64 0,10-5 64 16,1-9-288-16,9-6-432 15,5-11-1065-15,-4-10-1207 16,-6-6-2704-16</inkml:trace>
  <inkml:trace contextRef="#ctx0" brushRef="#br0" timeOffset="66157">15472 11825 3104 0,'0'0'1921'0,"0"0"-945"32,0 0 520-17,0 0 409-15,0 0-289 0,0 0-872 0,-16 14-560 16,24 30-72-16,7 17 392 15,2 5-88-15,3 2-184 0,-2-6-144 16,-2-10-88-16,1-6-64 31,-5-7-600-31,-4-7-672 16,0-6-793-16,-5-9-823 0,-3-7-1929 0</inkml:trace>
  <inkml:trace contextRef="#ctx0" brushRef="#br0" timeOffset="66386">15427 11810 3808 0,'0'0'2329'16,"0"0"-1529"-1,0 0-144-15,0 0 352 0,0 0-256 16,0 0-335-16,0 0-217 0,87-83-168 16,-67 72-32-16,2 4-576 15,-4 7-513-15,-5 0-823 16,-2 0-1329-16</inkml:trace>
  <inkml:trace contextRef="#ctx0" brushRef="#br0" timeOffset="66569">15456 12049 4424 0,'0'0'1409'0,"0"0"-1057"15,0 0 704-15,0 0 48 16,0 0-624-16,0 0-480 31,145-128-160-31,-98 92-1192 0,-11 8-1128 16</inkml:trace>
  <inkml:trace contextRef="#ctx0" brushRef="#br0" timeOffset="67090">15684 12066 4232 0,'0'0'1569'16,"0"0"-1209"0,0 0 112-16,0 0-128 15,0 0-80-15,0 0 88 0,0 0-216 16,0 0-136-16,71-94-8 15,-60 77 8-15,-3 11 0 0,-3 6-96 16,1 0-40-16,1 17 136 16,3 17 104-1,-4 8 168-15,2 6-40 16,-3-2 48-16,1-4-40 15,-1-10-64-15,2-10 8 0,-4-7-136 16,-1-10-48-16,1-3-32 16,0-2 32-16,-3 0 72 15,0 0-64-15,5-18 200 0,0-8-71 31,1-8-137-31,1-4-321 16,1-4-271 0,0 1 48-16,-2 7-24 0,-1 9 232 0,-2 8 264 15,1 12 72-15,-3 5 336 0,2 0 32 16,-1 2-32-16,4 13 272 15,1 4-104 1,3 1-263-16,-2-3-161 16,1-2-80-16,3-5-553 0,7-10-719 15,-6 0-392-15,-2 0-1337 16</inkml:trace>
  <inkml:trace contextRef="#ctx0" brushRef="#br0" timeOffset="67545">16026 11889 1304 0,'0'0'2768'0,"0"0"-1375"16,0 0-449-16,0 0-192 15,0 0-80-15,0 0-272 16,3 124-72 0,2-95-120-16,-3-9-128 15,3-4 8-15,-4-7-72 0,-1-4-16 16,3-5-112-16,-3 0-192 15,2-5-272-15,1-18-328 16,4-11 120-16,1-7-280 16,3 1 127-1,2 4 153-15,3 10 464 16,-1 15 168-16,1 9 152 0,2 2 320 15,-1 0 8-15,-4 9 32 16,5 1 8 0,-3-6-168-16,1-2-152 0,-5-2-40 0,4 0 121 15,-7-12-121 1,-3-4 8-16,-5-2 96 15,0 2 8 1,0 4 336-16,-13 6 240 0,-2 4 192 0,-3 2 352 16,5 12-175-16,-1 20-497 15,6 6-280-15,8 5 96 16,0-6-128-1,5-6-176-15,17-13-80 0,4-8-16 16,6-10-192-16,-1 0-464 0,5-15-953 16,-7-6-639-16,-7 0-1889 15</inkml:trace>
  <inkml:trace contextRef="#ctx0" brushRef="#br0" timeOffset="67770">16283 11821 3424 0,'0'0'944'0,"0"0"-183"15,0 0 151-15,0 0-376 16,137-54-80-16,-95 35-224 15,-3 2-128-15,-4-2-104 0,-2 6-416 32,-9 3-520-32,-13 1-537 0,-4 4-807 15,-7 1 17-15</inkml:trace>
  <inkml:trace contextRef="#ctx0" brushRef="#br0" timeOffset="67958">16499 11631 1816 0,'0'0'2640'15,"0"0"-1183"-15,0 0-601 16,0 0-144-16,0 0 248 0,-5 144-216 0,5-102-359 31,10-2 7-31,1-8-200 16,2-6-128-16,-1-8-56 15,-3-6-8-15,7-8-280 16,-4-4-473-16,7-4-615 0,-3-20 40 15,12-23-424-15,-7 4-849 16,1 3 745-16</inkml:trace>
  <inkml:trace contextRef="#ctx0" brushRef="#br0" timeOffset="68588">16735 11731 1608 0,'0'0'2064'0,"0"0"-575"15,0 0-57-15,0 0-288 16,0 0-360-16,0 0-408 0,0 0-376 16,23 100-40-16,-17-100-824 15,-4 0-192-15,1-16 320 0,0-6 184 31,-3-4-296-31,0 2 79 16,0 6 465 0,0 3 304-16,0 10 160 0,0 3 464 0,3 2-135 0,5 0-249 15,-3 0 168 1,7 4 112-16,1-1-256 0,3 1-152 15,-3-2-32 1,-2 1-32-16,-1-3-48 16,-6 0-232-16,3 0-32 15,-2 0 32-15,-2 0 8 0,7 0 136 16,-4 0-16-16,5 8 104 15,2 6 336-15,0 4 112 16,5 0-8-16,0 0-232 16,0-6-112-16,3-6-96 15,-7-6-8 1,5 0-392-16,-4-4-176 0,1-18-144 0,-3-2 96 31,-2-4-89-31,-4 0-215 0,-2 5 720 16,-5 4 208-1,0 6 320-15,0 9 960 0,0 4 633 16,-2 0-193-16,-8 11-608 0,6 3-463 15,-1-1-233-15,3-2-240 16,2-3-176-16,0-6-24 0,0-2-304 31,0 0-449-31,10 0-263 16,4 0-56-16,2-6 304 15,4 2 160-15,2 4 400 0,-2 0 40 16,6 0-408 0,-7 0 183-16,0 0 273 0,-7-4 136 0,-3-9-144 15,-4-13-112 1,-5 5-760-16,0-2-952 15</inkml:trace>
  <inkml:trace contextRef="#ctx0" brushRef="#br0" timeOffset="68788">17200 11243 360 0,'0'0'4361'0,"0"0"-2641"0,0 0-1224 16,0 0 352-16,0 0 504 16,39 153-375-16,-17-99-65 0,1-4-248 15,1-6-256-15,1-6-120 16,-6-10-112-1,2-5-96-15,-2-10-72 16,-1-5-8-16,5-8-200 16,-4-2-1232-16,-4-11-2537 31</inkml:trace>
  <inkml:trace contextRef="#ctx0" brushRef="#br0" timeOffset="90045">15609 14717 3200 0,'0'0'2145'31,"0"0"-1441"-31,0 0-400 16,0 0 168-16,0 0 16 0,0 0-8 16,0 0-64-1,5 0 72-15,2 0 0 0,1296-405-9673 406,-1474 358 9185-391,48 47 0-15,134 4 0 16,31 3 0 0,4-7 0-16,-16-9 0 0,-48-2 0 15</inkml:trace>
  <inkml:trace contextRef="#ctx0" brushRef="#br0" timeOffset="91727">15966 12216 0 0,'0'0'0'0,"0"0"0"0,7 2 0 0,-2 4 0 15,6 2 0 1,0 0 0-1,4 4 0-15,-4 4 0 0,-6 0 0 16,-2-16 0-16,-3 34 0 0,13 10 0 16,-2 16 0-16,-1 15 0 15,-5 10 0-15,1 7 0 16,2-9 0-1,-8-34 0-15,0-6 0 16,0 2 0-16,-3-5 0 16,-5 2 0-16,-6-3 0 0,1-3 0 31,1-4 0-31,-2-32 0 0,-2 7 0 0,0 3 0 0,-7 14 0 15,8-1 0 1,-1-6 0-16,5 0 0 16,4-2 0-1,1 0 0-15,4-4 0 0,-1 12 0 16,3-9 0-16,0 2 0 0,0 12 0 15,0 4 0 1,15 8 0 0,6-8 0-16,19 7 0 0,17 4 0 0,-15 12 0 15,4 5 0-15,-2 2 0 16,0 2 0-16,-6-2 0 0,1-1 0 15,-5-3 0 1,-8 2 0 0,-15 4 0-16,2 8 0 15,5 5 0-15,0 0 0 0,-1 0 0 16,0-5 0-1,-1-10 0 1,-2-11 0-16,2-14 0 0,-3-12 0 0,-1-19 0 0,-6-3 0 31,-1 9 0-31,-5-6 0 0,0-1 0 16,0-1 0-16,-7 0 0 15,-22 1 0-15,-6 1 0 0,7 3 0 16,3-1 0-16,-3 1 0 16,4-3 0-16,0 3 0 31,3-7 0-31,13 2 0 0,-7-2 0 0,-1 4 0 15,5 1 0-15,-1 4 0 16,1-1 0-16,1 1 0 0,5 2 0 16,-3-3 0-1,2-3 0-15,1-1 0 16,-1 1 0-1,1-3 0-15,-2-2 0 0,1-2 0 16,-1 0 0-16,-4 0 0 16,-5 0 0-16,6 0 0 0,-4 0 0 0,1 0 0 15,2 0 0-15,2 0 0 31,0 0 0-31,2 0 0 16,4 0 0-16,-3 0 0 0,4-8 0 16,0 1 0-16,1 0 0 15,-2-1 0-15,-1 2 0 0,4-3 0 16,0 3 0-16,0 1 0 31,0-1 0-31,0 0 0 0,0-1 0 16,0 1 0-16,7-1 0 15,-2-1 0-15,1-5 0 0,5-6 0 16,-1 2 0-1,0 4 0-15,-2 0 0 0,3 1 0 32,2 1 0-32,-2 2 0 0,-1 3 0 15,-7 4 6705-15,-3 2-3616 16,0 0-1793-16,0 0-40 0,0 0 505 0,0 0 87 15,0 0-272 1,5 0-183-16,-5 0-105 16,0 0-136-1,0 0-248-15,0 2-288 0,0-2-216 16,0 2-39-16,0-2-57 15,0 0-80-15,0 0-8 0,0 0-64 16,0 0-8-16,0 0-24 0,0 0-8 31,0 0-112-31,0 0-600 16,0 0-1049-16,0-4-1295 0,-5-2-2625 15,5-1-3729-15</inkml:trace>
  <inkml:trace contextRef="#ctx0" brushRef="#br0" timeOffset="92885">16393 14615 568 0,'0'0'632'0,"0"0"-320"16,0 0-144-16,0 0-168 15,0 0-184-15,-134 17 104 0,108-9-16 16,0-3 96-16,3-1 72 31,-1-2 0-31,1 0 0 0,1 0 256 16,1-2 192-16,-2 2 0 15,2 0 16-15,2-1 272 16,3 1 329-16,-4 0-241 0,9 0 48 15,-5 0 144 1,6-2-80 15,2 2-47-31,7-2 71 0,1 0-288 16,0 2-720-16,12 3-24 15,18 1-120-15,20 2 120 0,9-3 248 16,12 1 160-16,7-1-16 0,9-3-160 16,2 0 0-16,5 0 48 15,6 2-112-15,0 0-72 16,3-2-96-16,-4 1 81 0,-7 1 95 15,-7-2-72-15,-12 0-56 16,-8-2 32-16,-10 0-80 16,-13 3 8-1,-13-3 0-15,-10 0-8 0,-9 0-328 16,-10-3-513-16,-8-8-679 0,-13-1-3105 15</inkml:trace>
  <inkml:trace contextRef="#ctx0" brushRef="#br0" timeOffset="95838">19513 15854 1592 0,'0'0'6113'15,"0"0"-6113"-15,0 0-152 0,0 0 152 31,0 0 136-31,0 0 168 16,21 0 8-16,8-2 208 16,14 2-104-16,17-2-79 0,16 0 103 15,27-7 520-15,28-4-408 0,26-12-280 16,6-5-144-1,-31 2-8-15,-30 6-48 0,-36 8-72 32,-11 5 56-32,8 0-48 0,2 3 0 15,4 2 0-15,-7 4-8 16,-1 0 48-16,-6 0-40 0,3 0-8 15,-5 0 8-15,1 8-8 16,4 1-120-16,-5 0 48 16,4 1-8-16,1 1-280 15,-3-4-472 1,-4-1-560-16,-15-2-1177 0,-20-2-3632 15</inkml:trace>
  <inkml:trace contextRef="#ctx0" brushRef="#br0" timeOffset="102081">3589 14591 728 0,'0'0'4745'0,"0"0"-3289"0,0 0-720 16,0 0 400-16,0 0 265 15,0 0-113 1,0 0-472-16,0 0-296 16,0 0-224-16,0 0-112 0,0 0-96 15,0 0-88-15,0 0-48 16,0 0-56-16,0 0-8 0,2 0-32 15,16 0 144 1,0 0 8 0,6 0 0-16,2 0 72 0,3 0-72 15,0 0 64-15,6 0 24 0,2 0-48 16,5 0-48-16,8 0 8 15,4 0 8-15,1 0 56 16,4 0-72 0,0 0 0-16,2 0 0 15,-1 0 0-15,4 0 8 0,1 0 56 16,1 0 0-16,2 0-8 31,-2 0-48-31,2 0-8 0,-2 0 16 16,-1 0-16-16,-1 0 8 15,-9-4 8-15,0 0 32 16,-11-1-48-1,-2-1 0-15,0 2 0 0,-5 0 16 0,0 0-8 16,3 2 0-16,-6 1 8 0,5-1 0 16,-2 0-8-16,0-1 0 31,1 1 40-31,-1 0-48 0,-7 0 8 15,1 0-8-15,0 0 0 0,-9 2 8 16,9 0-8-16,-5 0 40 16,5 0-40-16,4 0-8 15,-1 0 8-15,2 0 0 16,-1-2 8-1,1 2-8-15,-1-2-8 16,-1 0 8-16,0 2-8 0,-2-2 8 16,1 2-8-16,-1-2 8 0,2 0 0 15,-7 0 0-15,-1 1 0 16,-7-4 0-1,-2 3 8-15,-6 2 0 32,-6 0 8-32,-4 0 40 0,-1 0 16 0,0 0 17 0,0 0 55 15,0 0 16-15,0 0-8 16,0 0-24-16,0 0-64 0,0 0-64 31,0 0 0-31,0 0-16 16,0 0-40-16,0 0 48 0,0 0 8 15,0 0 0-15,0 0 16 16,0 0 112-16,0 0 80 0,0 0 120 15,0 0 24-15,0 0 40 32,0 0-104-32,0 0-112 15,0 0-96-15,0 0-64 0,0 0-16 16,0 0-448-16,0-8-1136 0,-6 2-1457 15,-10-2-6817-15</inkml:trace>
  <inkml:trace contextRef="#ctx0" brushRef="#br0" timeOffset="106008">3620 15801 3024 0,'0'0'2129'0,"0"0"-1025"0,0 0-64 16,-19 0 24-16,14 0-63 15,3 0 23-15,2 0-256 32,0 0-328-32,0 0-160 0,0 0-32 15,0 0-8 1,0 0-40-16,0 0-112 0,0 0-88 0,7 0-192 0,15 0-64 15,19 0 256 1,15 0 40-16,17 0 144 16,6 0-8-1,8-2-24-15,2-5 0 0,21-2-72 16,24-1 48-1,19 2-72-15,7 5 88 0,-26 3-80 0,-34 0-48 16,-30 0 40-16,-9 0 96 16,15 0-48 15,8 0-32-31,13 0-64 15,-2 0 0-15,-3 0 64 32,-1 0-64-32,-7-6 56 0,-4 1-16 0,-7 1 25 0,-2 2-73 0,-5 0 0 15,-4 2-8-15,-2 0-49 16,-2 0 57-1,-3 0 0-15,-4 0 0 0,-2 0 0 0,-4 0 0 16,-5 2 0-16,-4-2 8 0,-2 0 0 16,-7 0-8-16,1 0 0 31,-4 0 8-31,-3 0 17 15,-3 0-17-15,-5 0-8 0,-5 0 0 16,-2 0 0-16,-3 0 0 16,-3 0 16-16,0 0 144 0,0 0 80 15,0 0-24-15,0 0-216 16,-9-6-584-16,-6-5-1617 15,-3 4-5969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7:19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6611 5563 3880 0,'0'0'2321'31,"0"0"-1001"-31,0 0-200 0,0 0 145 16,0 0-1-16,0 0-416 0,-5-5-312 15,5 10-184-15,0 9-192 16,0 6 144-16,13 8 128 0,3 8-23 16,4 6-185-1,4 1-24 1,-2-2-72-16,-1-1-128 0,0-8 72 15,-1-6-64-15,-6-7 0 16,2-8-8-16,-9-7-8 16,-1-4-48-16,-1 0 24 0,0-11 32 15,3-19 528 1,7-13 40-16,-1-12-312 15,7-10-256-15,10-23-1272 16,-2 15-1569-16,-6 18-4897 0</inkml:trace>
  <inkml:trace contextRef="#ctx0" brushRef="#br0" timeOffset="5092">5610 7277 4280 0,'0'0'1593'0,"0"0"-1049"0,0 0 48 31,0 0 248-31,0 0-40 15,0 2-152-15,0-2-231 16,0 0-73-16,0 0 8 0,0 0-16 16,0 0-72-16,0 0-96 15,0 0-24 1,0 0-40-16,0 0-56 0,0 0-40 15,0 0-8-15,0 0 0 16,0 0 0-16,0 0-16 16,0 0 16-1,0 0 0-15,0 0 8 0,0 0 0 0,0 0 8 16,0 0-8-16,0 0 0 15,0 0 0 1,0 0 0-16,0 0 8 0,0 0 72 16,0 0-24-16,0 0 0 15,0 0-56-15,0 0 64 0,0 0-72 16,0 0 8-16,0 0 0 31,0 0 0-31,0 0-8 16,0 0 0-16,0 0 72 0,0 0 0 15,0 0 88-15,0 0 16 0,0 0-40 16,0 0 8-16,0 0-56 15,0 0-80-15,0 0-8 32,0 0-8-32,0 0 0 0,0 0-48 15,0 0 48-15,0 0-88 16,0 0 16-16,3 0-40 0,0 0 16 15,5 0 64-15,0 0 40 16,5 0 0-16,3 0 0 31,-3 0 8-31,8 0 0 16,2 0 0-16,-2 0 0 0,5 0 0 0,0 0-8 15,3 0 0-15,1 0 0 0,3 0 8 16,-1 0 8-16,2 0 48 16,-3 0-64-1,-2 0 8 1,0 0 48-16,0 0-40 0,-5 0 0 15,2 0 40-15,0 0 16 16,3 0-64-16,0 0 64 0,1 0 8 16,4 0 16-16,0 0-24 15,-1 0-8 1,1-2 8-16,-1-2-16 15,0-4 64-15,1 0 32 0,0 0-56 16,-1 0-96 0,1 0 8-16,-6 2-8 0,3 2 0 0,-2 0 8 15,-2 2-8-15,0-2 0 31,1 2 0-15,-1-2 16-16,2 0 0 0,1-2-8 0,0-1-8 16,3 4 16-16,-3-1-8 0,1 4-8 15,-2-2 0-15,-2 2 48 16,4 0-48-16,-7 0 0 31,7 0 0-31,1 0 8 0,1 0 72 16,4-2-32-16,0-2 24 15,3 2 24-15,-3-2-32 0,-1 0 41 16,-2 2-89-16,-5 2-8 0,-2 0 64 15,-2 0-72 1,-3 0 48 0,1 0-48-16,-1-2 0 0,-2 2 8 31,2 0-8-31,-2-3 0 0,-2 3 8 0,-4 0 0 0,1 0-8 15,-7 0 0-15,-2 0 0 16,-1 0 0 0,-5 0 8-1,3 0 56-15,-3 0 24 0,0 0 40 0,0 0 8 16,0 0 32-16,0 0-48 15,0 0-120-15,0 0-144 0,0-5-1097 16,-5-1-2671 0,-6-2-4634-16</inkml:trace>
  <inkml:trace contextRef="#ctx0" brushRef="#br0" timeOffset="7680">12627 7158 312 0,'0'0'5497'0,"0"0"-4065"16,0 0-888 0,-2 3 352-16,2-3 177 15,0 0-121-15,0 0-440 16,0 0-376-16,0 0-16 15,0 0 16-15,0 0 16 16,0 0-72-16,0 0-80 0,0 2-88 0,0-2-56 31,6 2 88-31,9 2 56 16,8 0 56-16,4 0 24 0,4 2 8 15,6-2-32-15,10 4-56 16,0 0 16-16,9 2-8 0,5 0-8 16,6 2 200-16,-1 0 80 31,5-4-120-31,3-2-40 15,-3-2-56-15,0-2 56 0,-4-2-16 16,-3 0-24-16,-2 0-72 16,-9 0 0-1,-5 0 40-15,-1 0-48 0,-13 0 0 0,-5 0 0 16,-11 0 0-1,-10 0 0-15,-3 0 0 16,-5 0 96 0,0 0 120-16,0 0 64 0,0 0-80 0,0 0-200 15,-10 0-688-15,-4 0-2112 0,-9 0-6930 16</inkml:trace>
  <inkml:trace contextRef="#ctx0" brushRef="#br0" timeOffset="9306">17312 7053 5825 0,'0'0'2696'0,"0"0"-1912"31,0 0-399-31,0 0 287 16,0 0 80-16,0 0 136 0,140-2-208 0,-75 2-224 15,4 0-208-15,-4 0-8 16,1 0-48-16,-5 0-88 16,-7 0-32-16,-8 0-64 15,-8 0 97 1,-5-4-89-16,-15 2-16 15,-5 0-281-15,-13 0-551 0,0-3-656 16,-13 5-857-16</inkml:trace>
  <inkml:trace contextRef="#ctx0" brushRef="#br0" timeOffset="10223">6659 8124 3792 0,'0'0'2121'0,"0"0"-1793"16,0 0-264-16,0 0-40 0,0 0 328 15,126-25 296 17,-71 21 80-32,10 1 8 15,4 3-39-15,-1 0-145 16,-3 0-96-16,-9 0-200 0,-7 0-104 15,-6 1-152 1,4 11-48-16,-10 3-1713 0,-14-4-2968 0</inkml:trace>
  <inkml:trace contextRef="#ctx0" brushRef="#br0" timeOffset="10744">9959 8131 7697 0,'0'0'880'16,"0"0"-880"-1,0 0 0-15,0 0 0 16,134 34 472-16,-84-21 249 16,5-1-321-16,-2-1-128 15,-1-2-136-15,-5-3-80 16,-5-4-56-16,3-2-80 0,-15 0-1321 0,-12-8-2911 15</inkml:trace>
  <inkml:trace contextRef="#ctx0" brushRef="#br0" timeOffset="15685">4001 10973 576 0,'0'0'936'15,"0"0"-464"-15,0 0 48 0,0 0 16 0,0 0-64 32,-61-76 208-32,50 61-47 15,1 2-97 1,2 5-88-16,1 1 120 0,2 5 272 0,2 2-136 15,2 0-400-15,1 0-168 0,0 0-40 16,0 0 64-16,0 0 56 31,0 0 56-31,0 0-32 16,0 0-7-16,0 0-25 0,0 0-32 15,0 0-24-15,0 0-64 16,0 0-16-16,0 0-24 0,0 0 80 0,0 0 40 16,0 0 32-1,0 0-96 1,0 0-96-16,0 0-8 15,0 0-40-15,19 0 24 0,21 0 16 32,17-2 200-32,37-6 64 0,38-3 112 0,44-12-160 0,10-1-48 15,-33 2-80 1,-41 6 32-16,-48 7 8 15,-12 2-80-15,8 1-40 16,4-2 72-16,7 2-64 0,-1 2 56 16,-6 1 8-16,1 0 24 15,-5 1 0 1,-4 0 24-1,-7 2-56-15,-9-2-64 0,-6 0 48 16,-8 0-8-16,-8 2 0 0,-2 0-48 16,6 0-400-16,-4 8-1408 15,-7 6-3865 1</inkml:trace>
  <inkml:trace contextRef="#ctx0" brushRef="#br0" timeOffset="16795">11449 10556 4416 0,'0'0'2145'0,"0"0"-1713"15,0 0-432-15,0 0 384 0,175-2 376 16,-57 12 168 0,33 3-271-16,14 0 39 0,-5-7-336 15,-34-6-160-15,-37 0-24 16,-18 0-64-16,-8 0 64 15,10 0-96 1,2 0 8-16,1 0-88 0,-13-4-8 0,-14 2-480 16,-12 2-672-16,-13 0-1593 15,-21 0-3720-15</inkml:trace>
  <inkml:trace contextRef="#ctx0" brushRef="#br0" timeOffset="20010">8605 13418 784 0,'0'0'832'0,"0"0"-280"0,0 0 296 0,0 0 256 16,0 0-175-16,0 0-113 31,96-43-168-15,-74 39-16-16,9 2-48 0,16-2-64 0,30 2 112 15,51 2-31-15,54 0-121 16,43 0 72-16,38 0-88 0,5 2 0 15,-5-2-16 1,-3-10 16 0,-17-14-72-16,-12-2-168 0,-20 4-88 15,-15 2-120-15,-20 9-8 16,-18 4 8-1,-39 5-16-15,-33 2-168 0,-18 0-792 0,-34 8-1344 16,-12 4-5490-16</inkml:trace>
  <inkml:trace contextRef="#ctx0" brushRef="#br0" timeOffset="27967">13970 13877 1176 0,'-9'0'2728'0,"2"0"-983"0,-4 0-393 15,3 0 344-15,1-2-63 16,2-1-345-16,1 3-264 16,-1 0-280-16,5 0-216 0,0 0-343 15,0 0-185-15,26 0-313 31,22 13 57-31,44 0 256 0,36-2 0 16,35-11 72-16,-13 0-8 16,-29 0 8-16,-37-11-56 0,-18 3-16 15,10-1-48-15,5 0 48 0,1 1 0 16,-12 0-280-1,-14 1-696 1,-17-2-1344-16,-20-1-3378 0</inkml:trace>
  <inkml:trace contextRef="#ctx0" brushRef="#br0" timeOffset="28234">14944 13514 3168 0,'0'0'1977'0,"0"0"-1353"15,0 0-368-15,134 64 192 32,-84-42 24-17,7 1 376-15,-7 4-120 0,0-1-128 0,-13 4-239 16,-13 4-73-16,-9 2 104 15,-15 5 304-15,-4-2-56 0,-25 1-240 32,-8-2-256-32,-8-10-144 15,-8-15-696-15,6-11-1104 0,11-2-3130 0</inkml:trace>
  <inkml:trace contextRef="#ctx0" brushRef="#br0" timeOffset="29202">16041 13627 4608 0,'0'0'2265'31,"0"0"-1305"-15,0 0 32-16,0 0-23 0,-102 113-89 15,87-59-152-15,6 3-40 0,2-10-256 16,7-6-248-16,0-14-176 0,3-10-8 16,12-10-8-16,6-7-224 31,0 0-112-31,6-21-16 15,1-16 16-15,-1-7-232 0,6 1-72 16,-6 4 208-16,-6 13 320 16,0 14 120-1,-6 12-224-15,2 0 224 0,1 19 432 0,3 6 248 31,0 3-8-31,0-6-248 16,3-3-288-16,1-12-128 16,-1-7 72-16,-3 0 24 0,-2-13 32 0,-3-13 64 15,-8-6 152-15,-4 0-96 16,-4 0-16-1,-5 3-8 1,-21 11-104-16,-2 8-128 16,-2 10-296-1,4 0-552-15,10 0-464 0,16 6-729 0,0-2-2504 16,1-4 369-1</inkml:trace>
  <inkml:trace contextRef="#ctx0" brushRef="#br0" timeOffset="29461">16525 13508 1584 0,'0'0'2872'16,"0"0"-527"-16,0 0-65 0,0 0-1167 0,0 0-417 31,0 0-184-31,-73 108-120 16,69-78-248-16,4-4-144 15,0-4-8-15,16-4 8 16,5-4-56-16,9-4 56 0,1-2 0 15,1-2 8-15,2 2-8 0,-3-2 8 32,-2 2 0-17,-10 3-8-15,-6 0 16 0,-11 5-16 16,-2 6 48-16,-3 6 120 0,-28 2-168 15,-3 2-352-15,-16-5-1144 16,5-12-2417-16,9-8-1944 16</inkml:trace>
  <inkml:trace contextRef="#ctx0" brushRef="#br0" timeOffset="29660">16740 13710 4232 0,'0'0'1673'0,"0"0"-993"15,0 0 880-15,0 0-600 0,0 0-39 16,134-28-369-16,-97 18-240 0,0-2-312 16,2 0-48-16,1-6-728 15,-11 2-1121-15,-8 4-2408 31</inkml:trace>
  <inkml:trace contextRef="#ctx0" brushRef="#br0" timeOffset="29918">16853 13435 408 0,'0'0'7017'0,"0"0"-5929"15,0 0-984-15,0 0 256 16,-16 133 345-16,16-80-33 0,3 4-104 15,13-3-320-15,2-8-16 16,3-7 40 0,5-9-24-16,-2-7-144 15,2-6 16-15,-4-6-40 0,-2-5-16 16,-4-1-64-16,2-5 0 15,6-17-176-15,2-11-1040 16,-8-4-2065-16</inkml:trace>
  <inkml:trace contextRef="#ctx0" brushRef="#br0" timeOffset="36233">17226 14775 3320 0,'0'0'2801'0,"0"0"-2137"16,0 0-608-16,19 4 408 0,-3 16 632 15,4 9-79-15,2 12-89 16,1 7-360-16,-4 4-88 0,-7 1-64 31,-1-6-208-15,-6-8-104-16,-2-12 0 0,-3-8-8 0,3-10 40 15,-3-9 8-15,0 0 8 16,0-9-152-16,0-25-256 0,0-10-448 31,8-10-96-31,9-3 80 16,5 7 64-16,4 10 391 15,-2 16 145-15,2 12-32 0,-3 10 56 16,-4 2 96 0,-1 0 128-16,-2 8 40 0,-3 0 81 0,1-4-161 15,-2-4 8-15,-1 0-88 31,-4 0-8-31,-3-6-48 16,-4-8-88-16,0-2-49 0,0 0 81 16,-17 2 32-16,-8 4-88 0,-5 10 160 15,-4 0 0-15,-2 28 56 16,6 12-56-16,4 8 369 15,11 2 487 1,10-3-272-16,5-8-264 16,0-7-128-16,20-5-128 0,6-11-56 15,1-10-8-15,5-6-320 0,4 0-408 31,16-26-561-31,-10-4-911 0,-7-2-1697 0</inkml:trace>
  <inkml:trace contextRef="#ctx0" brushRef="#br0" timeOffset="36476">17762 14749 2864 0,'0'0'2081'16,"0"0"-601"-1,0 0-536-15,0 0 88 0,-87 116 9 0,85-78-425 16,2-6-504-16,8-7-112 15,15-8-88-15,8-6-120 0,7-7 8 16,-7-4 88-16,3 0 40 31,-8 0 72-31,-2 0 0 16,-11 2-24-16,-7 13 24 0,-6 7 80 15,0 7 312-15,-19 3-192 16,-7-2-200-16,-8-17-624 0,10-6-1665 16,5-7-1832-16</inkml:trace>
  <inkml:trace contextRef="#ctx0" brushRef="#br0" timeOffset="36798">17914 14905 2472 0,'0'0'1704'0,"0"0"89"15,0 0-449 1,0 0-16-16,0 0-399 15,52 121-345-15,-43-104-416 16,3-4-168-16,-1-8-56 0,5-5-368 16,-8 0-8-16,3-15-169 15,1-9 49-15,-1-1 240 16,-6 1 312-1,1 7 32-15,-1 4 432 16,-2 7 128-16,-1 6 145 0,1 0 87 16,4 0-464-1,-2 4-104-15,6 9 264 0,0-2-192 0,4 1-176 16,-6-5-152-16,3-7-312 31,-3 0-680-31,3-28-400 16,-4-6-969-16,-3-3-2160 0</inkml:trace>
  <inkml:trace contextRef="#ctx0" brushRef="#br0" timeOffset="36999">18172 14580 5233 0,'0'0'1816'0,"0"0"-1136"15,0 0 120-15,0 0 505 16,0 0-97-1,25 122-432 1,-13-69-320-16,3-1-248 0,1-2-152 0,-1-6-56 16,-2-6-456-16,-2-4-1088 0,-1-10-1585 15,-9-10-2872 1</inkml:trace>
  <inkml:trace contextRef="#ctx0" brushRef="#br0" timeOffset="37128">18302 14924 6857 0,'0'0'1808'15,"0"0"-943"1,0 0 263-16,0 0-224 0,0 0-304 0,119-55-320 15,-83 33-280-15,1 0-80 16,-2-2-720-16,-6-2-816 0,-8 6-2385 31,-11 6-1943-31</inkml:trace>
  <inkml:trace contextRef="#ctx0" brushRef="#br0" timeOffset="37324">18432 14704 3544 0,'0'0'4513'15,"0"0"-3649"-15,0 0 169 0,0 0-329 31,0 0 40-31,-17 135-256 16,23-85-32-16,12-4-304 16,0-4-72-16,3-10 0 0,-2-6-64 0,2-9-8 15,-3-8-8-15,-1-9-456 16,6-5-672-16,-4-20-681 15,-6-5-1335 1</inkml:trace>
  <inkml:trace contextRef="#ctx0" brushRef="#br0" timeOffset="37588">18723 14692 4240 0,'0'0'4089'0,"0"0"-3673"15,0 0-144-15,0 0 257 0,-24 109-201 16,24-84-328-16,11-2-72 15,10-7-288-15,7-8-113 0,1-6 137 32,-4-2 208-32,-2 0 128 15,-4 0 304 1,-10-4 265-16,-6 4-17 0,-3 0 216 0,0 0 104 15,-12 18-632-15,-25 22-240 16,2-2-1144-16,4-6-3081 0</inkml:trace>
  <inkml:trace contextRef="#ctx0" brushRef="#br0" timeOffset="38404">19017 15011 2968 0,'0'0'1993'0,"0"0"-497"16,0 0-24-16,142-44-152 16,-89 28-511-16,-1 0-217 15,0 0-400-15,-4 4-192 0,5 0-776 31,-11 4-1697-31,-11 4-3784 0</inkml:trace>
  <inkml:trace contextRef="#ctx0" brushRef="#br0" timeOffset="38665">19400 14711 6305 0,'0'0'1560'16,"0"0"-1112"-16,0 0 504 0,0 0-47 15,129 0-385 1,-77 2-256-16,-4 6-120 16,-6-1-144-16,-5 2 8 15,-9-1 0-15,-11 0 40 16,-9 1 8-16,-8 6-48 15,0 4 272-15,-27 10-280 0,-30 17-136 16,3-6-1560 0,7-8-4026-16</inkml:trace>
  <inkml:trace contextRef="#ctx0" brushRef="#br0" timeOffset="39756">19960 14617 4721 0,'0'0'2288'15,"0"0"-768"1,0 0 73-16,0 0-393 15,0 0-416 1,0 0-392-16,0 0-264 0,0 0-128 16,-73 38-8-16,73-6 0 0,0 2 0 15,0 0 8-15,0-4 48 16,0-6-48-1,8-7 0 1,1-6-16-16,-5-5 16 0,0-4 0 16,-4-2 56-16,0 0 120 0,0 0 64 15,0-2 168-15,0-4-152 31,0-3-184-31,0 4-16 0,0-1-56 16,0 2-128-16,0 0-64 16,0 0-80-16,0-5 72 15,0-2 88 1,0-3 32-16,0-2-8 0,0-2 88 0,0 2 0 15,0 2 8-15,-2-1 40 0,-1 6-48 32,-2 0 80-32,2 5-80 15,3 2 8-15,0 0 32 0,0 0-40 16,0 2 0-16,-2 0 0 0,2 0-16 15,0 0 16-15,0 0 0 16,-2 0 72-16,2 0 8 16,-3 0 24-16,-2 0 64 15,1 0-160-15,0 0 8 16,1 0 40-16,-3 0-56 15,1 0 0-15,-2 0-56 0,4 0 48 32,-5 0-40-32,2 4 32 0,-1 5-64 15,2 3-48-15,-1 1 32 16,1 6 16-16,2 3 32 15,-2-1 32 1,5 2 8-16,0-1-56 0,0-3-24 0,8 2 40 16,11-3-48-16,2-4 96 0,2-6-8 31,3-2 8-16,-4-6 0-15,1 0 16 0,-5 0-16 16,-2-8-144-16,-3-8-120 0,-2-6-40 16,-4-4-160-16,-7-5-56 15,0-2-48-15,0 0 40 0,-5 1 80 31,-5 6 183-31,-4 7 161 16,2 2 96-16,4 10 16 16,-3 3 0-16,4 4 72 0,1 0-80 0,3 0-88 15,3 5-56-15,0 11 144 16,0 6 24-16,0 5 288 15,16 1 129 1,3 0-81-16,2-4-24 16,3-3-112-1,-1-4-120-15,-4-7 0 0,4-4-104 0,-4-5-80 0,1-1-648 31,-7-5-1297-31,-4-9-3080 16</inkml:trace>
  <inkml:trace contextRef="#ctx0" brushRef="#br0" timeOffset="40119">20068 14709 3928 0,'0'0'1465'16,"0"0"-473"-16,0 0 304 15,0 0-152-15,0 0-463 0,42 108-353 16,-35-100-152-16,-7-5-96 0,0 0-32 31,0-3 120-31,0 0 64 16,0 0 104-16,0-5-88 15,0-10-248-15,-4-5-144 0,0-5-112 16,4 0-56-16,0-1-48 16,0 2 144-16,8 3 96 15,3 4 112 1,4 4-64-16,-6 7 64 0,3 4-72 15,-3 2 80-15,4 0 96 16,-2 8 200-16,1 9 144 0,1 5-160 16,0-3-80-1,-2 4-144-15,0-3-56 16,4 1-648-16,-6-6-1945 15,3-5-4096-15</inkml:trace>
  <inkml:trace contextRef="#ctx0" brushRef="#br0" timeOffset="40508">20420 14585 2904 0,'0'0'1929'0,"0"0"-633"0,0 0 272 16,0 0-176-16,0 0-615 15,0 0-393-15,0 0-192 0,-71 79 8 16,76-51-112-1,14-1-24-15,-2-7-64 0,2-6 64 32,-1-5-64-32,0-5-128 0,-2-4-200 0,-3 0-176 15,3-9-193 1,-5-11 73-16,-1-4-416 0,-5 0 240 0,1 3 184 15,-6 8 560-15,0 7 56 16,0 4 568 0,0 2 160-1,0 0-488-15,5 4-240 0,0 5 0 0,0 1-80 16,6-3-976-16,-3-1-1233 15,0-6-775-15</inkml:trace>
  <inkml:trace contextRef="#ctx0" brushRef="#br0" timeOffset="40746">20472 14306 4809 0,'0'0'2176'0,"0"0"-1624"31,0 0 384-31,0 0 281 0,36 124-209 15,-22-86-360 1,5 0-392-16,-4 0-208 0,3-4-48 0,-1-2-136 16,1-8-632-16,5-7-1145 15,-5-8-1119-15,-7-9-1193 0</inkml:trace>
  <inkml:trace contextRef="#ctx0" brushRef="#br0" timeOffset="40936">20642 14500 1696 0,'0'0'3249'16,"0"0"-1633"-16,0 0-464 15,0 0-224 1,0 0-440-16,0 0 273 0,0 0-97 16,42 78-376-16,-23-56-104 31,4 3-112-31,-1-5-64 0,1-5 40 0,-4-3-48 0,1-5-360 15,-4-7-696 1,1 0-961-16,-4-15-591 31,-1-2-1585-31</inkml:trace>
  <inkml:trace contextRef="#ctx0" brushRef="#br0" timeOffset="41200">20868 14498 2696 0,'0'0'1904'0,"0"0"-231"0,0 0 271 15,0 0-119-15,0 0-601 16,0 0-496-16,0 0-344 0,-25-2-288 15,25 18-88-15,0 8 32 16,0 10 176-16,0 11 16 31,0 6 24-31,-6 9 0 0,1 8 24 16,-3 7-88-16,-2 1-144 15,2-3-40-15,3-7 41 0,-4-15-49 16,7-12-337-16,-3-19-607 16,4-12-1288-16,-1-8-4194 0</inkml:trace>
  <inkml:trace contextRef="#ctx0" brushRef="#br0" timeOffset="42257">20932 14482 4809 0,'0'0'2928'0,"0"0"-2248"0,0 0-400 15,0 0 352-15,0 0-15 16,0 0-313-16,76-4-96 0,-53 0 24 16,-4-2-104-1,-4 2-40 1,-4 2-80-16,-3 2 0 0,-6 0-8 15,1 2 0-15,-3 16 168 16,0 8 192 0,-5 4-32-16,-6 2-64 0,-4-2-112 0,1-4-24 15,7-10 96-15,2-3-40 31,5-9-104-31,0-3-72 16,0-1-8-16,0 0-184 0,10 0-224 16,9-7 192-16,4-8-160 0,1 0 120 15,5-6 104-15,0 4 80 0,-1-4 72 16,1 1 8-1,-3 2 88 1,1 0-88-16,-1 1-8 0,-3 0 0 16,-2 0-24-16,-4 4 24 0,-4-1 8 15,-3 0 48 1,-8-2-56-16,-2-2 8 0,0-3 16 15,-12 0-24 1,-9 1 0-16,0 3 0 16,0 7 296-16,2 7 200 0,4 3 160 15,3 0-40 1,5 16-152-16,-1 11-279 0,8 10-185 0,0 9 72 15,0 2-24-15,8 0-48 32,8-3 16-17,4-10-16-15,5-6 0 0,1-10-72 0,2-10-185 16,2-9-287-16,1 0-264 15,3-21-456-15,6-20-665 0,-7 2-1031 16,-6 5-2633-16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8:12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9360 4891 4384 0,'0'0'4065'15,"0"0"-3337"1,0 0-519-16,0 0 47 15,0 0 0 1,0 0-48-16,0 0 328 0,0 0-96 0,45 112-240 16,-37-77-16-16,2-3-56 15,-6 2-120-15,0 2-8 0,-1 9-152 31,-3-6-1240-31,0-7-2513 16</inkml:trace>
  <inkml:trace contextRef="#ctx0" brushRef="#br0" timeOffset="588">9324 4893 888 0,'0'0'2624'0,"0"0"-1648"0,0 0 9 31,0 0 503-31,15 113-240 15,-7-60-368-15,5 9-63 0,1 9-193 16,-1 1-72-16,3 2-168 16,-3 0-216-16,2-2-64 15,1-4-40-15,-5-2-64 0,2-7 80 31,-3-11-72-31,-2-8 24 16,-2-12-32-16,2-11-344 0,-6-8-424 16,-2-9-737-16,0-7-823 15,0-14-1705 1</inkml:trace>
  <inkml:trace contextRef="#ctx0" brushRef="#br0" timeOffset="917">9411 4981 2784 0,'0'0'2297'15,"0"0"-1713"-15,0 0-376 0,0 0 104 16,0 0 160-16,0 0-72 15,131-56-144-15,-99 52-72 16,-1 4-40 0,-2 0-88-16,-1 2 48 15,-9 16 160-15,-1 6 232 16,-12 6 144-16,-6 8 449 0,0 5-137 15,-6 2-328-15,-17 2-216 16,-6-4-176-16,-3-2-112 0,1-12-120 31,4-6-608-31,1-23-760 16,6 0-1681-1,9-2-4392-15</inkml:trace>
  <inkml:trace contextRef="#ctx0" brushRef="#br0" timeOffset="1116">9786 5106 4336 0,'0'0'1201'0,"0"0"-409"16,0 0 888-16,-24 139-151 15,6-90-497-15,3-5-360 16,4-4-280-1,-2-7-248-15,7-10-144 16,6-9-336-16,-5-8-776 0,2-6-833 0,-1-8-487 16,4-10-3105-16</inkml:trace>
  <inkml:trace contextRef="#ctx0" brushRef="#br0" timeOffset="1273">9783 5194 1200 0,'0'0'2112'0,"0"0"-784"16,0 0-239-16,80 114 39 15,-57-68 120 1,1-2-496-16,-1-5-544 0,0-5-208 0,2-13-416 16,-2-6-1232-16,-5-15-2441 15</inkml:trace>
  <inkml:trace contextRef="#ctx0" brushRef="#br0" timeOffset="1463">10078 5008 3928 0,'0'0'2593'0,"0"0"-1873"0,0 0-248 15,-47 128 400-15,25-72-15 16,2-1-129-16,1-6-576 16,8-9-152-1,3-12-224-15,6-15-601 16,2-13-1239-16,0-19-1961 0</inkml:trace>
  <inkml:trace contextRef="#ctx0" brushRef="#br0" timeOffset="1645">10096 4951 1616 0,'0'0'2288'15,"0"0"-1680"-15,0 0 585 0,0 0 215 16,71 108 152-16,-45-59-263 16,6 0-529-16,4 2-400 0,1-3-216 31,5-4-152-31,13 10-784 15,-13-14-2169 1,-7-6-4056-16</inkml:trace>
  <inkml:trace contextRef="#ctx0" brushRef="#br0" timeOffset="9452">9440 10752 1840 0,'0'0'4897'15,"0"0"-3729"1,0 0-1168-16,7 0-88 0,17 0 88 16,21 4 160-16,20 5 280 0,17-2 48 15,31-1-168-15,-8-2-119 16,5 2-113-16,-2-2-72 15,4-4-16 1,38 0-545-16,-31 0-1111 16,-15-12-4449-16</inkml:trace>
  <inkml:trace contextRef="#ctx0" brushRef="#br0" timeOffset="10016">12801 10850 5553 0,'0'0'1544'16,"0"0"-1544"-16,144 0-48 0,-63 0 40 15,7 0-432 1,4 0 224-16,26 13-192 16,-19-3-688-16,-25 1-1193 15</inkml:trace>
  <inkml:trace contextRef="#ctx0" brushRef="#br0" timeOffset="10836">6102 10782 5209 0,'0'0'1744'0,"0"0"-752"0,0 0-856 0,0 0-136 16,0 0 0 0,0 0 40-1,0 0 504-15,129 0-232 0,-36-4-200 16,32-14-16-16,43-10-32 15,10-4-64-15,-37 6-944 0,-32 8-2280 16</inkml:trace>
  <inkml:trace contextRef="#ctx0" brushRef="#br0" timeOffset="12981">3824 12816 3104 0,'0'0'1641'0,"0"0"-609"15,0 0-296-15,0 0-160 0,0 0 208 31,0 0-64-31,0 0-304 16,-31-16-416-16,41 14-88 0,27 2-32 16,16-3 120-16,18 3 184 15,16 0 72 1,9 3-95-16,23 11-9 15,26-5-144-15,36 2-8 32,3-3-128-17,-40-4-1289-15,-44 0-1623 0</inkml:trace>
  <inkml:trace contextRef="#ctx0" brushRef="#br0" timeOffset="13764">8949 12791 5521 0,'17'0'1704'16,"12"0"-1352"0,11 7-232-16,15-1 328 15,14-2 88 1,12 0 145-16,10 0 63 15,25-1-176-15,26 3-328 16,19 1-184-16,-17-3-56 16,-15-2-504-16,-41-2-1305 15,-42 0-2216-15</inkml:trace>
  <inkml:trace contextRef="#ctx0" brushRef="#br0" timeOffset="15399">5161 14826 5577 0,'1'0'600'0,"-1"0"16"94,0-1 248-94,2 1 929 15,-2 0-1673-15,3 0-56 0,13 0-16 16,17 0-48-16,23 0 296 15,43 3 8-15,36 14-48 0,43 9-144 16,21 4-64-16,-2 6-48 16,-49-8-848-1,-46-3-3337-15</inkml:trace>
  <inkml:trace contextRef="#ctx0" brushRef="#br0" timeOffset="17182">6238 16223 3648 0,'0'0'1985'0,"0"-2"-1985"0,0 2-64 0,0-2-688 0,16-3 543 16,7 3 209-16,12-2 185 0,12 2 111 15,13 2-120-15,4 0 128 16,9 0 88-16,-3 0-152 15,5 0 48-15,0 0-136 0,7 0-40 63,5-6-32-63,25-9-80 0,22-9 8 31,-8-1 96-31,-10 1 48 16,-14 2-32-1,-20 6-8-15,15-2-88 0,8-2-16 0,-3 6 224 16,-4 0-24-1,-7 4-64 1,1 2-64-16,-8-2-80 16,1 2 56-16,-6-2 72 15,4 0 312-15,-9 2-216 16,2 1 32-16,-3 5-7 15,-4 2-97-15,2 0 200 16,-6 0-64-16,-2 9-72 16,0 5-72-16,-7 4-32 15,2 0 8-15,-4 2-72 16,1-1-40-16,-2-4-8 0,36 2 0 31,1-4-88-31,-4-3-688 0,-2-1 720 0,-34-7 48 16,-2 1 8-16,1 1-64 0,2 2 64 15,3 2-96-15,-1-1 96 16,5-1-8-1,-1-5 0-15,2 1 0 0,-1-2 8 0,4 0-16 16,-4 0 8-16,3 0 0 0,1 0 8 16,-3 0 56-16,3 0-8 15,-4 0-40 1,-2 0 0-16,3 0-8 15,-3 0 0-15,-1 0 0 0,-2 0 8 0,-1 0-8 16,-2 0 0-16,-5 0 0 0,2 0 0 16,-5 0 0-16,-3 10 0 15,1 1 72-15,-4-2 184 16,-6-1-144-16,1 3-8 0,-8-5-104 0,-2-2 0 15,-5 0 8-15,-3-3 0 16,-2 1 8-16,-4 0-16 16,-1-2 0-16,-4 2 8 31,2-2-8-16,0 0 72-15,-3 2-16 16,1-2-48-16,3 0 0 0,-5 0-8 16,1 0 8-16,4 2 0 15,0-2 0-15,2 2 0 0,-3-2 0 0,1 2 0 16,-2-2 0-16,-3 0 0 31,0 0 8-31,0 0-16 0,0 0-16 0,0 0-264 0,-19 0-304 16,-12 0-793-16,-4-4-5064 0</inkml:trace>
  <inkml:trace contextRef="#ctx0" brushRef="#br0" timeOffset="19971">2955 14280 4336 0,'0'0'1889'16,"0"0"-1145"0,0 0-200-16,0 0 520 0,0 0 345 0,0 0-73 0,0 0-312 15,0 0-120-15,0 0-240 31,-36 4-215-15,14-4-9-16,-3 0-200 0,-2 0-104 0,-2 0 8 16,0 0-48-16,-7 0-88 15,-4-4 72-15,-4-5-16 16,-7-1 24-16,-3-3-88 15,-5-4 8 1,-4 0 64-16,-7-4-56 0,1-3 72 16,-10-4-72-16,-2-2-16 15,-3-6 0-15,-2-6-8 16,1-3 0-16,-6-6-104 0,6-3 24 15,-6-3 32-15,-2-1 0 32,-3-2 48-32,-9 2 8 0,0-1 8 15,-1 1 0 1,6 3-8-16,4-4 0 0,7 3 0 0,9-2-8 15,-1 0-40-15,8-1-72 0,4 1 64 16,1-2-72 0,0 0 48-1,4-6-8-15,-3-6-48 0,1-5 32 16,2-6-16-16,4-8 0 15,2-5 56-15,4-5-8 16,1 1 0 0,6-2-8-16,2 2-40 0,6-3 48 15,-1 1 7-15,0 4 17 16,-1 2 32-16,-1 2 8 0,0 0 0 15,3 3 0 1,1-1 8-16,5 2 0 0,8 0 0 16,4-1-16-16,4-1-40 0,11 0-8 31,6-4 64-16,0-2-56-15,0-1 48 0,11-3 8 0,4 2 0 16,-2 1 0-16,-2 0 0 16,0 5 0-16,2 0 0 0,5 2 0 15,13-16-8-15,20-16 8 31,-1 11-16-31,1 13-64 0,-6 14 8 16,-10 16 24-16,6-7 32 16,1-9 8-16,-7 6-8 15,-1-1 8 1,-3 4 8-16,-5-4 0 0,1-1 0 0,-3 2-8 15,5-1 8 1,2 0 0-16,9 0-56 0,6-3-48 31,5 2-64-31,3-4 0 0,0 1-56 0,3 1 120 16,-7 0-64-16,0 2 32 0,-8 3 56 15,0 7 72 1,-8 4-56 0,2 8 48-16,-3 8 8 0,3 4 0 0,-4 5-56 15,7 4 8-15,-3-1 56 16,4-1-8-16,-1-1 8 15,-1 0 0-15,-7 0 0 16,-2 2 8 0,-1 2 64-16,-4-1-24 0,-1 1-40 15,1-5 64-15,5-4-72 16,0-3 0-1,6-2 0-15,3 2-8 0,5 2 0 0,2 1 0 16,-1 2-8-16,-2 2 16 31,-5 1 0-31,-6 4 16 16,-7 2-8-16,-6 1 0 0,-7 3 104 15,0 2 40-15,-3 0-32 16,-6 3-40-16,3 1-8 0,-3 0-72 16,2 3 16-16,1 1-8 31,2 3 8-31,-2 0-8 0,1 0-8 0,4-2 8 15,-2-1-8-15,3-2 0 16,0-6 8-16,2-3-8 16,0 0 8-16,5-1-8 15,0-2 0-15,4 2-8 16,1 0 8-1,4-2-48-15,4-3 40 0,0-1 8 16,3-4 8-16,0-4-8 16,-2-3 0-16,2-2 8 15,0-1 56-15,-4 1-56 0,1 6-8 0,-5 6 0 31,-5 9 8-15,-5 10-16-16,-6 10 8 0,-7 6-80 16,0 4-72-16,-3 2 72 0,0 0 64 15,0 0-40-15,0 0-64 0,0 0-240 16,0 0-760-16,0 0-1089 31,0 0-1015-31,0 0-1297 0</inkml:trace>
  <inkml:trace contextRef="#ctx0" brushRef="#br0" timeOffset="20350">1895 5245 880 0,'0'0'3913'15,"0"0"-2785"-15,0 0 120 0,0 0-40 16,0 0-207-16,0 0-433 16,-17-7-568-1,26 7-480-15,19-2 327 0,9 2 153 16,11-2 40-16,6 2 41 15,7 0-65-15,-1 0 96 16,1 0 88 0,-6 2-192-16,-7 5 48 0,-12 4-40 15,-7-1-16-15,-16 0 64 16,-7 2 96-16,-6 4 48 15,0 8 488-15,-9 8 72 16,-17 8-96-16,-6 12-280 0,-7 9-200 16,-3 5-192-16,-16 44-176 0,6-16-1280 31,5-10-2577-31</inkml:trace>
  <inkml:trace contextRef="#ctx0" brushRef="#br0" timeOffset="25247">8660 16903 16 0,'-5'0'2504'32,"2"0"-1120"-32,-2 0-551 15,1 0 135-15,2 0 104 0,-1 0-80 16,1 0 64-16,2 0-63 0,0 0-169 15,0 0-424-15,7 0-320 16,28 3-72-16,33 16 88 16,43 8 200-1,36 1-24-15,-3-2-184 0,-29-9 32 16,-33-11-120-16,-22-4-232 15,6-2-224-15,10 0-392 16,16-2-857-16,-21-10-927 0,-29-2-2177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19:11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 3443 2864 0,'0'0'3273'0,"0"0"-1737"0,0 0-128 15,0 0 241-15,0 0-201 16,-10 0-360-16,10 0-352 15,0 0-215-15,0 0-257 16,0 0-264 0,0 0-120-16,0 14-184 15,0 16-153-15,3 13 457 0,9 8 72 16,0 7-24-16,3-1-48 0,0-7 0 15,1-8-8-15,3-8 0 16,0-8-216 0,1-5-208-1,-2-10 24-15,-1-5-48 0,-2-6-16 16,1 0 96-16,2-10 96 0,4-16 176 15,-4-10 96-15,0-10 8 16,0-4-8-16,-7-4 8 0,0 3 8 31,-3 6-8-31,4 9 0 16,-7 9 0-16,-1 11 0 0,-4 10 0 15,2 6 0-15,-2 0-104 16,3 17-216-16,2 6 128 16,-2 9 192-16,5 0 56 0,-4-2 64 15,4-6 40-15,-5-5-104 31,3-10-56-31,1-5 0 16,-1-2-48-16,-1-2 48 0,6 0 8 16,-4 0 120-16,4-4 32 0,5-9 48 15,-1-8 16-15,1-3-88 16,-3-8-136-1,-2-2-328-15,-4-6-344 16,-4 1-312-16,-3-14-177 0,0 13-815 16,-3 5-3809-16</inkml:trace>
  <inkml:trace contextRef="#ctx0" brushRef="#br0" timeOffset="946">1758 3251 3120 0,'0'0'2505'16,"0"0"-1233"-16,0 0-272 0,0 0-520 31,0 0-232-31,-18 116 112 16,13-50-24-16,1 6-7 0,0 2 7 0,1-3-72 15,2-12-104-15,1-10-16 16,0-13-88-16,0-12-56 15,0-10-16-15,0-8 16 16,0-6 136-16,0 0 224 16,0 0 104-1,0-6-96-15,4-16-152 0,9-12-208 16,5-10-8-16,5 0-104 0,1 3-208 15,2 11-96-15,-4 13-48 16,-1 11-328 0,0 6-17-16,0 0 25 15,-3 17 16-15,0 0 168 16,0-2-184-16,-1-4-536 0,3-7-345 15,-4-4 41-15,2 0 728 16,-2-21 208-16</inkml:trace>
  <inkml:trace contextRef="#ctx0" brushRef="#br0" timeOffset="1231">2079 3525 480 0,'0'0'992'0,"0"0"656"0,0 0 513 31,0 0-777-31,0 0 40 16,0 0-512-16,0 0-688 15,-56 12-224-15,51 32 64 0,-3 1 65 31,8-5-113-31,0-10-16 16,0-8-81 0,5-6 33-16,5-9 32 0,6-2-120 0,-5-5-64 0,8 0-216 15,-2-18 96-15,4-10-168 16,-4-4-664-16,-4-4 8 0,0 4 624 31,-11 3 472-31,1 11 48 0,-3 8 656 0,0 10 584 16,0 0-384-16,0 6-856 0,0 16 0 15,0 5 0-15,0-1 72 16,6-3-72-1,7-1-624-15,-1-5-1280 0,-1-9-2161 0</inkml:trace>
  <inkml:trace contextRef="#ctx0" brushRef="#br0" timeOffset="1409">2247 3530 3104 0,'0'0'1248'0,"0"0"-31"16,0 0-89-16,0 0-328 0,0 0-424 15,0 0-376-15,134-67-216 0,-100 49-1728 32,-9 4-129-32,-4 2-599 0</inkml:trace>
  <inkml:trace contextRef="#ctx0" brushRef="#br0" timeOffset="1601">2351 3433 1696 0,'0'0'4073'0,"0"0"-3241"16,0 0-336-16,0 0 120 15,-18 131-32-15,18-90-360 16,0-3-96-16,0-4-128 0,0-6 8 16,6-7-8-16,1-6-96 15,4-4-432 1,9-11-720-1,-3 0-889-15,1 0-1143 0</inkml:trace>
  <inkml:trace contextRef="#ctx0" brushRef="#br0" timeOffset="1805">2679 3519 3928 0,'0'0'2425'16,"0"0"-1353"-16,0 0-32 15,0 0-232-15,-18 116-431 0,15-89-321 0,3-5-56 31,0-4-128-31,0-6-425 16,0-4-783-16,0-4-664 16,0-4-2225-1</inkml:trace>
  <inkml:trace contextRef="#ctx0" brushRef="#br0" timeOffset="2190">2645 3381 3896 0,'0'0'3121'0,"0"0"-2001"0,0 0-1120 16,0 0 0-16,0 0-152 15,0 0-576-15,0 0-920 16,176 0-625-16,-120-8-95 15,-2 0 1808-15,-29 2 560 0,-7 4 584 16,-7 2-400-16,1 0 352 16,-11 0 416-16,-1 6 56 15,0 12 321 1,-1 6 127-16,-17 4-496 0,7-2-384 15,3-4-344-15,3-3-232 0,5-10-128 16,-4073 1-160-16,8146-4-128 0,-4060 1 104 31,4-4 112-31,-4 3 144 16,2 0 56-16,-4 2-16 15,-4 3 16-15,-6 0 80 0,-1 6 304 16,0 2 88-16,-16 13-184 16,-3-6-288-1,1-7-2216-15</inkml:trace>
  <inkml:trace contextRef="#ctx0" brushRef="#br0" timeOffset="2735">3333 3216 6433 0,'0'0'1976'0,"0"0"-151"16,0 0-281-16,0 0-768 16,0 0-776-1,0 0-360-15,50 0 192 0,-12-6 168 16,6-5 136-1,3-2-40 1,0-1-96-16,-4 1-152 0,6-6-1000 16,-15 6-1185-16,-10 0-2056 15</inkml:trace>
  <inkml:trace contextRef="#ctx0" brushRef="#br0" timeOffset="2940">3560 3231 3272 0,'0'0'1793'15,"0"0"-673"-15,0 0 392 0,0 0-224 16,-8 112-423-16,8-78-217 0,-3 2-144 16,3 0-264-16,0-4-120 15,0-2-112 1,0-2-8-1,0 4-800-15,0-7-1449 0,3-10-3528 16</inkml:trace>
  <inkml:trace contextRef="#ctx0" brushRef="#br0" timeOffset="3313">3693 3547 3440 0,'0'0'944'0,"0"0"-503"16,0 0 431-16,0 0 64 15,0 0-40 1,0 0-480 0,126-54-256-16,-107 34-56 0,-4 0-56 15,-7 0 8-15,-5 2 56 16,-3 2 8-16,0 2 40 0,-6 4 0 0,-11 3-88 15,-4 7 56 1,2 0-128 0,-5 13-80-16,1 13 16 15,1 4 64-15,7 4 136 0,2 0-40 16,3-2 56-1,6-1 81-15,4-5-49 0,0-7-128 0,0 0-56 16,4-8 0-16,9 0-8 31,5-5 0-15,14-6-545-16,-6-6-1103 0,2-11-2849 0</inkml:trace>
  <inkml:trace contextRef="#ctx0" brushRef="#br0" timeOffset="3597">3983 3389 2968 0,'0'0'3065'16,"0"0"-1401"-16,0 0-512 0,0 0-479 16,0 0-313-16,0 0-360 0,0 0 0 15,-72 114-216 1,72-94-457-1,18-4-79-15,1-4 88 0,2-3 56 32,0-5 152-32,-3-2 248 0,-1-2 128 0,-5 0 80 0,-1 0 0 15,-6 2 0-15,-5-1 232 16,0 3 536-16,0 6 360 15,0 3 17-15,-16 2-265 16,1 4-632-16,-1-2-248 16,-2-2-1545-16,7-9-1231 15</inkml:trace>
  <inkml:trace contextRef="#ctx0" brushRef="#br0" timeOffset="3850">4118 3477 1712 0,'0'0'1696'15,"0"0"-71"-15,0 0-553 16,0 0-456-16,0 0-336 16,119-44-280-1,-90 28-272-15,-10-1-1168 0,-6 6-3145 16</inkml:trace>
  <inkml:trace contextRef="#ctx0" brushRef="#br0" timeOffset="4053">4172 3291 1072 0,'0'0'4129'15,"0"0"-3417"1,0 0-400-16,0 0 512 0,0 0 88 16,0 140-344-16,0-96-256 0,0-6-176 31,10-4-136-16,-3-8-40-15,2-9-16 0,3-7-224 0,2-8-680 16,10-4-608-16,-1-17-489 16</inkml:trace>
  <inkml:trace contextRef="#ctx0" brushRef="#br0" timeOffset="4224">4382 3469 2920 0,'0'0'1929'0,"0"0"-545"16,0 0-96-16,0 0-248 15,0 0-175-15,0 0-345 0,0 0-288 16,0 0-232-16,0 102-104 31,0-88-809-31,0-7-567 0,0-3-960 16,0-4-2489-16</inkml:trace>
  <inkml:trace contextRef="#ctx0" brushRef="#br0" timeOffset="4450">4358 3225 4945 0,'0'0'2608'0,"0"0"-968"15,0 0-23-15,0 0-817 0,0 0-768 16,0 0 72-16,0 0 48 15,20 68 72-15,-11-36-56 16,-4 0-168-16,3 13-416 0,-5-8-1496 16,-1-5-3418-16</inkml:trace>
  <inkml:trace contextRef="#ctx0" brushRef="#br0" timeOffset="5136">4489 3433 2472 0,'0'0'2377'0,"0"0"-1073"15,0 0 376-15,0 0-216 16,0 0-767-16,0 0-161 16,-5 48-40-16,2-26-168 0,0 0-152 15,1-6-40-15,0-4-80 16,2-3-56-1,0-9-248-15,0 0-344 0,0 0-168 16,0-13-249-16,12-8-23 16,2-7-192-16,7-3-696 15,-1 3 279-15,1 8 769 0,-2 10 480 16,-1 6 344-1,1 4 48 1,-3 0 152-16,2 12-64 0,-5 2-88 0,5-2-88 16,1-4-536-16,-3-6-392 15,5-2 521-15</inkml:trace>
  <inkml:trace contextRef="#ctx0" brushRef="#br0" timeOffset="5729">4810 3397 456 0,'0'0'1408'0,"0"0"664"16,0 0-103-16,0 0-337 0,0 0-120 15,0 0-207-15,0 0-137 16,-22-100-168-16,9 103-568 0,-5 20-432 15,2 5-128-15,8 4 8 16,1 2 64 0,7-4-80-16,0-4 64 15,0-3-152-15,7-10-144 16,7-5-144-16,6-6-48 15,-1-2 16-15,5 0 208 16,1-17-8-16,2-10-401 0,-4-1-271 31,-6 0 136-31,-5 0 328 0,-6 4 336 16,-4 8 216-16,-2 3 808 0,0 8 512 15,0 5 137-15,-2 0-321 16,-6 0-352-16,0 7-592 0,-2 14-192 16,5 7-128-16,1 8 24 15,0 7 48 1,0 6 56-1,2 5 16-15,2 7-16 0,0 5 8 16,-2 2 40-16,2 6 16 0,0 0-56 16,-3 3 0-16,3-5 8 31,0-8-16-31,0-8 0 0,0-10 0 15,0-9 0-15,0-14 0 16,0-6 0-16,-3-10 16 0,-5-7 192 16,-2 0 280-1,-6 0-120-15,-7 0-144 0,-1-11 24 0,-3-6-168 31,1 2-32-31,6-2 256 16,4 3 465 0,7 0 263-16,9-4-224 0,0-10-584 0,30-18-224 15,20-15-112-15,10-14 104 0,24-38-1056 16,-16 21-1297-16,-13 14-3544 0</inkml:trace>
  <inkml:trace contextRef="#ctx0" brushRef="#br0" timeOffset="10211">2168 5277 656 0,'0'0'4865'15,"0"0"-3649"-15,0 0-64 16,-5-35 288-16,5 15-559 0,0-6-305 15,5-4-216-15,13-4-104 16,1-3-32-16,6 1-16 16,4 2 24-16,-3 4-32 15,-1 0-56-15,4 4-80 16,1 4-56-16,0 2 48 15,6 1-56-15,-2 4 0 0,4 2-16 16,6 2 8-16,4-1 8 16,9-3 0-16,3 4 8 0,3-2 8 31,3 5 96-31,2 3-104 15,-4 5 72-15,-2 0-72 0,-4 0 48 16,-6 13-48-16,-9 7 0 16,-4 3 40-16,-5 1 24 0,-5 1-72 31,-3 3 48-31,3 1-32 15,-10-1-8-15,4 0 64 16,-5 2-16-16,-1-2 24 0,-2 0-16 16,-5 3 16-16,2-3 48 15,-3 2-48-15,-3 2 16 0,4 2-40 16,-4 2-40-16,2 2 0 15,-1 2 32 1,1 2-48-16,-2 5 8 31,-4 0 0-31,1 6-8 0,-3-4 64 0,0-2 16 0,0-5-80 16,0-6-16-1,-8-6-48 1,0-6 64-16,1-4 16 16,-1-4-8-16,-3-2-8 0,0 0 8 0,-5 3 0 15,-5 0-8-15,-2 1 0 0,-1 3 0 16,-7-2-56-16,-3 2 48 31,-1-3-120-31,1 2 56 0,-3-2-56 16,-4-2 128-16,-2 0 0 15,-4 0 8-15,-3-2 8 0,-4-2 64 31,-4 0-32-31,3 0 128 16,-1 0-16-16,3-2-7 16,-1-2-25-16,3-2 40 0,4-2-40 15,0-2 8 1,5-2 80-16,0 0 40 0,2 0-80 0,-1-2-40 15,1-8 40-15,3-1-24 16,0-2-40-16,-1-3-64 16,3 2-48-16,4-4 0 0,2 2 0 31,3-3-8-31,2-2 0 0,-2-1 0 15,2-8 0-15,-3-6-64 0,1-6 64 16,-5-7-104-16,2-5-40 31,5-2 80-31,-2 0 56 16,5 2-32-16,3 1 48 0,2 6 0 15,3 6 0-15,3 7 8 16,2 6-8 0,5 2-64-16,3-2-48 0,0-3-216 0,42-14-953 0,-3 5-967 15,3 1-3001-15</inkml:trace>
  <inkml:trace contextRef="#ctx0" brushRef="#br0" timeOffset="10978">2394 5350 3688 0,'0'0'2401'0,"0"0"-873"0,0 0 144 0,0 0 97 16,0 0-433-16,0 0-328 31,0 0-448-31,-50-20-327 0,41 20-233 15,-4 10-185-15,1 4 57 16,3 2 48-16,-1 2-40 0,8 3 8 16,2-2-144-16,0-1-48 15,0 0-56 1,13 0 64-16,7-1 56 15,4-4 16-15,5-1 96 0,0-1 0 16,-1-3 0-16,-3-1 48 16,-2-1 56-1,-5 3-56-15,-5-1 72 0,-4-1 0 0,-2 1-8 16,-7 5-40-16,0 0 56 15,0 8 32-15,-5 3 112 16,-10 0-40 0,-4 0-104-16,-8-2-536 0,4-5-1145 15,2-10-1399-15</inkml:trace>
  <inkml:trace contextRef="#ctx0" brushRef="#br0" timeOffset="11225">2551 5454 4937 0,'0'0'1328'0,"0"0"-624"31,0 0-112-31,0 0-224 16,0 0 360-1,0 0-208-15,0 0-352 0,94 113-79 0,-72-89 7 16,-2-3-96-16,2 0-313 31,6-6-847-15,-7 0-1320-16,-4-9-2441 0</inkml:trace>
  <inkml:trace contextRef="#ctx0" brushRef="#br0" timeOffset="11489">2821 5400 4608 0,'0'0'2697'0,"0"0"-1625"16,0 0-376-16,0 0-23 0,-52 111 7 0,41-57-328 15,1 6 8 1,-1 0-120-16,-1-2-96 15,-2-6-32-15,4-5-32 16,1-8-32-16,0-6-48 31,1-9 0-31,0-7-32 0,5-10-704 16,-3-5-1137-16,6-2-2247 0</inkml:trace>
  <inkml:trace contextRef="#ctx0" brushRef="#br0" timeOffset="11952">3002 5304 4304 0,'0'0'2961'16,"0"0"-953"-1,0 0-231-15,0 0-753 0,0 0-488 0,0 0-200 16,-88 105-240-16,72-69-96 15,5-4-72-15,8-4 64 32,3-7-120-32,0-4-72 0,1-6-184 0,15 0 24 0,2-5 48 15,6 0 24 1,-1-4 16-16,1-1 80 15,-1 1 16 1,-4 0 72-16,-1 0 32 0,-10 0 64 0,-3 1-56 16,-2 1 64-16,-3 2 0 31,0 4 232-31,-8 6 24 15,-37 16-256-15,6-2-344 0,-4-2-2577 0</inkml:trace>
  <inkml:trace contextRef="#ctx0" brushRef="#br0" timeOffset="12804">726 5639 1168 0,'0'0'4345'0,"0"0"-2601"16,0 0-352-16,0 0-447 15,0 0-457-15,0 0-488 0,-5 2-80 16,23-2-160-16,14 0 240 31,10 0 208-31,13 0 216 0,18 0 112 16,27 0-24-16,-5 0-176 15,7-6-72-15,3-6-120 0,-23 0-72 16,6 0-64-16,-14 1 0 31,-16 5 8-31,-11 1-8 16,-16 3 0-16,-7 2-8 0,-13 0-72 15,-9 0-168-15,-2 0-120 16,0 0-424-16,-2 0-849 0,-9 0-2687 15</inkml:trace>
  <inkml:trace contextRef="#ctx0" brushRef="#br0" timeOffset="13149">1475 5420 5145 0,'0'0'1808'0,"0"0"-1392"16,0 0-312-16,0 0 200 0,0 0 136 15,130 26-104-15,-88-16-208 16,0 1-64-16,-7 0 16 0,-7 3-64 16,-6 1 168-16,-7 2 128 15,-9 2 353-15,-1 5 87 31,-5 2-72-15,0 6-272-16,-18 4-408 0,-22 10-336 0,4-7-1624 16,7-14-4922-16</inkml:trace>
  <inkml:trace contextRef="#ctx0" brushRef="#br0" timeOffset="14114">3554 5456 1200 0,'0'0'1640'15,"0"0"-784"-15,0 0 329 0,0 0-129 16,0 0-216-16,0 0-160 15,0 0-88-15,55-10-128 32,-37 7 0-32,7-1 25 0,4-1-17 15,9-1-24-15,8 0-16 16,8-4-48-16,9-4 112 0,3 0-216 0,3-2-152 15,-6 2-72 1,2 0-48 0,-5 4-8-16,-2 2 0 15,-8 4-64-15,-5 2-64 0,-8 0 64 31,-4 2 8-31,-14 0 56 0,-1 0-8 0,-13 0-40 16,-1 0-80-16,-4 0-56 16,0 0-128-16,0-3-768 15,0 3 151 1,0-1-599-16,-6 1-3553 0</inkml:trace>
  <inkml:trace contextRef="#ctx0" brushRef="#br0" timeOffset="14452">4195 5053 7457 0,'0'0'1888'0,"0"0"-1343"0,0 0-417 16,0 0-128 0,0 0 24-16,0 0 280 0,0 0-88 15,126 23-136-15,-89-14-64 0,-3 1 64 16,-3 1-32-1,-7-2-48 1,-3-1 72-16,-5 1 32 0,-5-1 72 0,-6-1 80 16,-2-1-16-16,-3 5 40 15,0 1 48-15,-14 8 56 16,-46 24-384-1,5-3-640-15,-8 2-2017 16</inkml:trace>
  <inkml:trace contextRef="#ctx0" brushRef="#br0" timeOffset="15632">855 5143 2960 0,'0'0'3177'15,"0"0"-1761"-15,0 0-512 0,0 0-264 16,0 0-319-1,0 0 87-15,-1 79 40 16,1-52 80-16,0 0-296 16,1-5-128-16,3-4-96 0,0-6 64 15,-2-2-72-15,-2-3-576 16,0-4-680-16,0-3-905 15,0 0-1120 1</inkml:trace>
  <inkml:trace contextRef="#ctx0" brushRef="#br0" timeOffset="16024">884 4997 3408 0,'0'0'2625'0,"0"0"-769"0,0 0-311 0,0 0-385 15,0 0-464-15,0 0-696 0,0 0 0 32,42 18 0-32,-19 7 168 31,6 3-16-31,-6 4-8 0,-4 2 24 0,-3-4-104 0,-1 0-8 15,-7-7-48-15,-5-4 72 16,2-6 0-16,-2-4-32 0,-3-7-32 31,0 0 96-31,0-2 40 16,0 0-16-16,0 0-8 0,0-4-128 15,0-11-128-15,0 0-208 0,0-3 40 32,0 4 152-32,0 3-56 0,0 5-32 15,0 6-40-15,2 0-224 16,7 0 24-16,6 13 216 15,-2 3-56 1,3 2-233-16,-5-1-375 0,2 0-904 16,-3-5-985-16</inkml:trace>
  <inkml:trace contextRef="#ctx0" brushRef="#br0" timeOffset="16225">1170 5083 680 0,'0'0'2840'0,"0"0"-1407"15,0 0-865-15,0 0-480 16,0 0 528-1,0 0 144-15,20 134-168 16,-9-79-248-16,-5 3-96 16,-1 2-32-16,-2-2-216 0,-1-3-176 15,0 3-768 1,-1-14-952-16,3-16-2361 0</inkml:trace>
  <inkml:trace contextRef="#ctx0" brushRef="#br0" timeOffset="16497">1185 5081 280 0,'0'0'2056'0,"0"0"-1168"16,0 0-16-16,0 0-247 0,0 0-193 16,0 0-120-1,98-13 64-15,-88 26-112 16,-7 8 168-16,-3 2 8 31,0 5 136-31,-3 2-296 0,-18 9-280 0,3-9-1264 0,2-10-2625 16</inkml:trace>
  <inkml:trace contextRef="#ctx0" brushRef="#br0" timeOffset="16875">1337 5132 464 0,'0'0'1616'0,"0"0"-728"0,0 0 48 31,0 0-224-31,21 120-199 16,-15-102-241-16,2-4-264 0,-1-4-8 0,-3-6 0 15,1-4-264 1,2 0-72 0,-6-2 47-16,7-18 289 15,2-7 0-15,1-5-576 0,1-2 56 16,-3 0 136-16,3 2 88 15,-1 10 152-15,-5 8 64 0,1 9 80 16,-1 5 96-16,-1 0 376 0,-3 17 312 16,3 7 57-16,-4 1-121 15,3 1-400-15,-4-7-272 0,1 2-48 16,2-7-1016-16,-1-4-1073 15</inkml:trace>
  <inkml:trace contextRef="#ctx0" brushRef="#br0" timeOffset="17012">1582 5072 808 0,'0'0'520'0,"0"0"-520"0,0 0-88 15</inkml:trace>
  <inkml:trace contextRef="#ctx0" brushRef="#br0" timeOffset="17285">1627 4869 800 0,'0'0'4289'16,"0"0"-3361"-16,0 0-608 0,0 0-320 15,0 0 336-15,13 110 40 16,-1-64 88-16,2-1-104 16,-4-5 32-16,-1-3-112 0,-1-7-48 0,1-5 56 31,-1-8-56-31,-5-4-47 15,2-7-25-15,-4-4 24 16,4-2-32-16,6 0-152 0,23-38-136 16,-3-2-633-16,5-5-3848 0</inkml:trace>
  <inkml:trace contextRef="#ctx0" brushRef="#br0" timeOffset="18190">1517 4997 2536 0,'0'0'2401'16,"0"0"-809"-16,0 0-120 0,0 0-616 15,0 0-584-15,0 0-264 0,30 0 168 16,-5 0 361-16,8 0 143 15,5 0-72 1,0 0-96 0,0 0-192-16,1-6-152 0,-3 2-104 15,1-2-64-15,5-6-312 16,-8 2-1520-1,-7 0-3946-15</inkml:trace>
  <inkml:trace contextRef="#ctx0" brushRef="#br0" timeOffset="19447">3720 4937 6001 0,'0'0'3136'0,"0"0"-2071"15,0 0-593-15,0 0-352 16,0 0-120-16,0 0 0 16,0 0-168-16,-53 112 56 0,53-93 16 31,6-6-56-31,6-3-64 0,-1-3-8 15,0-3-40 1,2-4-73-16,-1 0 25 0,2-4 176 16,-1-15 136-16,0-3 0 0,-2-4 64 15,-4-2 0-15,-4 2 272 16,-3 2 209-1,0 4 31-15,0 6 216 16,0 3-88-16,-10 8-176 0,4 1-448 16,-1 2-80-16,2 0-456 15,5 0-128 1,0 0-632-16,0 0-681 0,0 0 241 15,7 0 632 1,3 0 328-16,-2 0 319 0,1 0 225 0,-1 2 136 31,-3 0 8-31,2 1 8 16,-2 6 160-16,3-1 457 15,0 4-113-15,1 2-16 0,-4-2-112 16,5 0-152-16,-2-2-144 16,-5-4-80-16,4-4 8 0,-6 0 8 15,4-2-16-15,2 0 8 16,1 0-8-16,1-4 152 0,3-10-24 15,1 0-120-15,3-4-8 32,-8 2-104-32,3 2-16 0,0 2-40 15,-6 2 56-15,2 6 104 16,-7 4 136-16,0 0 480 15,0 0 224-15,0 0-272 0,0 8-496 16,0 6-72-16,0 6 0 31,6 0 8-31,1-2-8 0,2-2-8 16,3-2-368-1,-4-6-376-15,3-6-736 0,0-2-945 0,-3 0-823 16</inkml:trace>
  <inkml:trace contextRef="#ctx0" brushRef="#br0" timeOffset="19670">3983 4827 4096 0,'0'0'1409'16,"0"0"-1145"-16,0 0 176 15,0 0 448-15,0 0 144 0,0 0-464 16,0 0-272-16,133-19-136 16,-112 10-160-1,-3 1-416-15,-2-5-912 0,-10 4-1232 0,-6 1-2121 0</inkml:trace>
  <inkml:trace contextRef="#ctx0" brushRef="#br0" timeOffset="19896">4101 4674 2760 0,'0'0'1848'0,"0"0"-1271"16,0 0 239-16,0 0 472 0,0 0-456 15,4 142-360-15,2-97-160 16,4-5-88-16,-2-6-112 15,3-6-88-15,0-8-24 0,1-8 0 16,1-8-240 0,-2-4-320-16,2 0-216 15,0-18 96-15,9-30-616 0,-2 6-1081 16,-6 1-343-16</inkml:trace>
  <inkml:trace contextRef="#ctx0" brushRef="#br0" timeOffset="20054">4297 4752 2336 0,'0'0'2513'15,"0"0"-697"-15,0 0-640 0,0 0-704 16,0 0-464-16,1 36 112 0,3-14 40 15,2 7-32-15,-1-1-120 16,1 0-8-16,-1-4-208 0,5-2-368 16,-4-8-536-1,4-14-568 1,-2 0-737-16,-3 0-55 0</inkml:trace>
  <inkml:trace contextRef="#ctx0" brushRef="#br0" timeOffset="20259">4376 4735 2760 0,'0'0'1937'15,"0"0"-1393"-15,0 0-8 0,0 0 688 16,0 0-224-16,18 113-408 16,-12-64-104-16,-1 7-191 0,1 0-65 15,-1 3-104-15,2-6-120 16,-2-2 64-16,1-8-72 31,-1-6 0-31,-2-10-160 0,2-8-433 0,-5-13-623 16,0-6-688-16,0 0-849 15</inkml:trace>
  <inkml:trace contextRef="#ctx0" brushRef="#br0" timeOffset="20509">4382 4780 576 0,'0'0'2416'15,"0"0"-1864"-15,0 0-144 32,0 0 144-17,0 0 97-15,0 0 63 0,0 0-248 0,0 0-104 16,0 0 264-16,118-17 216 0,-118 42 96 15,0 5-111-15,0 7-233 16,-11 1-344 0,-5-2-248-1,-4 2-1128-15,1-8-1401 0,8-12-3552 16</inkml:trace>
  <inkml:trace contextRef="#ctx0" brushRef="#br0" timeOffset="20946">4528 4807 616 0,'0'0'6169'15,"0"0"-4945"-15,0 0-888 16,0 0 16-1,0 0-136-15,0 0-64 0,0 0-80 16,0 112-72-16,5-92 16 0,-1-2-16 16,1-8-16-16,3-4 16 0,-4-3-48 31,4-3-152-31,0 0-272 15,3-7 144-15,7-15 216 16,-7-4-280-16,5-2-384 0,-1-2 256 16,-9 4 288-1,1 7 232-15,-4 8 440 0,0 5 312 0,-3 6 80 31,0 0-136-31,0 0-248 16,0 0-223-16,0 9-225 0,2 6 0 16,4 4 152-1,1 4-80-15,1-3-72 0,3 0 0 0,4-2-232 16,-3-4-529-16,5-6-695 15,-4-4-1040-15,-5-4-1873 0</inkml:trace>
  <inkml:trace contextRef="#ctx0" brushRef="#br0" timeOffset="21137">4721 4735 3232 0,'0'0'784'0,"0"0"209"15,0 0-201-15,118 0-16 0,-87 0-312 16,3 0-232-16,-5 0-232 16,-5-9-104-1,4-10-832-15,-9 2-753 16,-12 3-1199-16</inkml:trace>
  <inkml:trace contextRef="#ctx0" brushRef="#br0" timeOffset="21407">4875 4562 1304 0,'0'0'2472'0,"0"0"-1576"16,0 0-39-16,0 126-73 0,2-79-136 31,2-4-128-31,0 2-216 15,-3-9-8-15,4-6 64 0,2-9-8 16,-1-4-80 0,2-5-120-16,0-6 33 0,-1-4 63 15,1-2-16-15,3 0 8 0,10-18-240 16,-2-8-216-16,-6-4-2681 0</inkml:trace>
  <inkml:trace contextRef="#ctx0" brushRef="#br0" timeOffset="26724">6353 5021 2784 0,'0'0'5017'15,"0"0"-4137"1,0 0-816-16,0 0 32 15,77-6 449-15,-28-6-57 16,7-2-248-16,-3 1-56 0,-1-2 64 16,-8 3-112-1,-4-2-32-15,-4 2-104 0,-3-1-216 0,1 0-864 31,-13 3-1305-31,-3 1-2176 16</inkml:trace>
  <inkml:trace contextRef="#ctx0" brushRef="#br0" timeOffset="26922">6687 5051 5009 0,'0'0'2040'0,"0"0"-1352"16,0 0 688-16,-42 113 137 15,32-66-441 1,1 4-424-16,5-2-368 0,1-2 0 16,3-3-120-16,0-5-88 15,0-7-72-15,0-4-64 0,3-3-1128 31,1-6-1641-31,0-8-3352 0</inkml:trace>
  <inkml:trace contextRef="#ctx0" brushRef="#br0" timeOffset="27320">6782 5370 7041 0,'0'0'2713'0,"0"0"-1929"0,0 0-408 15,0 0-368-15,0 0-8 16,0 0 0-16,0 0 160 16,121-38-40-16,-88 20-72 0,-6-2-48 31,-4 2-8-31,-10 2-40 15,-9-2 48-15,-4 2 24 0,0-2 104 16,-16 2 16 0,-6 0 16-16,-4 8 48 0,-2 4 40 15,3 4-248-15,-1 10-24 0,5 18-128 16,0 10 80-1,5 6 72-15,7 4 0 16,3-2 0-16,6-6 0 0,0-4-64 16,0-8-80-16,11-5 144 15,4-8 16-15,1-6-16 16,13-9-504-16,-1-11-936 15,-6-11-1545 1</inkml:trace>
  <inkml:trace contextRef="#ctx0" brushRef="#br0" timeOffset="27584">7076 5123 6121 0,'0'0'2136'15,"0"0"-1304"1,0 0-471-16,0 0-257 0,0 0-104 0,-42 124-64 15,42-97-561-15,0-3-263 16,16-4 184 0,-1-4 128-1,1-2 88-15,-2-4 248 0,-5 0 168 0,-6-3 72 16,-3-2 56-16,0 1 664 15,-18 2 96-15,-3-2-816 16,-2-2-2000-16</inkml:trace>
  <inkml:trace contextRef="#ctx0" brushRef="#br0" timeOffset="27780">7107 5217 2632 0,'0'0'1616'0,"0"0"-639"15,0 0 223 1,0 0-264-16,0 0-368 0,122-19-304 0,-94 8-264 0,-5 3-104 16,-9 1-688-16,-9-3-808 15,-5 1-521 1,0 3-1031-1</inkml:trace>
  <inkml:trace contextRef="#ctx0" brushRef="#br0" timeOffset="27933">7221 5100 336 0,'0'0'3184'0,"0"0"-1463"15,0 0-273-15,0 0 144 16,-22 102-343-16,20-62-457 16,2-1-408-16,0 0-248 15,0-3-128-15,0-6-8 16,20-2-728-16,1-10-1777 0,-7-7-3496 0</inkml:trace>
  <inkml:trace contextRef="#ctx0" brushRef="#br0" timeOffset="28310">7615 5119 7177 0,'0'0'2545'16,"0"0"-801"-16,0 0-272 15,0 0-824 1,0 0-360-16,-117 66-288 0,104-29-152 15,3 5-80-15,10-2-448 0,0 1-88 16,6-6-248-16,14-6-584 16,17-8-497-16,-6-8-896 0,-2-10-1263 15</inkml:trace>
  <inkml:trace contextRef="#ctx0" brushRef="#br0" timeOffset="28697">7732 5222 5825 0,'0'0'2600'16,"0"0"-511"-16,0 0-257 31,0 0-816-31,0 0-536 0,0 0-480 16,-86 72-88-16,85-42-112 0,1-2 120 15,0-2-96-15,12-4-80 16,3-4-152-16,-2-6-80 15,1-5-104 1,-2-7-208-16,4 0-16 0,0-9 344 16,-1-15-25-16,-1-5-727 15,-3-1 16-15,-3-1 504 0,-3 5 704 16,-3 8 24-1,-2 8 912-15,0 6 744 0,0 4-39 16,0 0-377 0,0 0-624-16,0 0-544 15,0 8-96-15,0 5-128 16,5 4 112-1,0 3 16-15,1 0 0 0,1 0 0 0,1-4-176 0,1-2-736 32,3-10-969-32,-1-2-1063 15,-3-2-2521 1</inkml:trace>
  <inkml:trace contextRef="#ctx0" brushRef="#br0" timeOffset="28993">7971 5125 6057 0,'0'0'2040'15,"0"0"-856"-15,0 0-47 0,0 0-385 16,0 0-416-16,0 0-336 16,0 0-104-16,-73 101-208 15,73-80-200 1,11 0 16-16,10-3 56 15,0-2-97-15,-1-4-15 32,-1 0 112-32,-4-4 128 0,1 0 64 0,-5-2 160 0,-6 0 32 0,-3-4 56 15,-2 2 312 1,0 0 824-16,-2 2 217 15,-14 4-177-15,-4 2-728 16,-2 3-448-16,-1-2-112 16,-1-1-1424-16,5-5-1577 0,4-7-3496 15</inkml:trace>
  <inkml:trace contextRef="#ctx0" brushRef="#br0" timeOffset="29430">8236 5318 624 0,'0'0'1016'16,"0"0"-264"-16,0 0-208 15,0 0 16-15,121-54-120 0,-100 35-256 16,-5 0-104 0,-8 1 24-16,-3 2 248 15,-5 0 409-15,0 0-217 16,-7-1-200-16,-9 1-32 0,-2 4-184 15,-1 5 160-15,-2 3 640 16,-2 4-200 0,4 0-128-16,-8 4-47 0,2 11 39 15,4 5 104-15,0 7-296 16,5 1-296-16,3 2-48 31,7 2-56-31,1-4 0 0,5-2-56 0,0-2 48 0,3-4 8 16,7-1 48-16,6-4-48 15,0-3-8 1,4-2-56-1,1-4-104-15,16-6-424 0,-7 0-921 16,-4-9-1495-16</inkml:trace>
  <inkml:trace contextRef="#ctx0" brushRef="#br0" timeOffset="39462">9106 5110 5521 0,'0'0'2592'0,"-16"11"-1552"0,5 0-103 16,-2 6 239 15,1 6-392-15,1 7-384-16,5 6-160 15,2 0-88-15,1-2-24 0,3-2-120 16,0-4 0-16,5-6-8 0,13-1-88 15,12-10-944-15,1-3-1000 16,-3-8-2033-16</inkml:trace>
  <inkml:trace contextRef="#ctx0" brushRef="#br0" timeOffset="39908">9331 5272 3752 0,'0'0'3017'16,"0"0"-1425"-16,0 0-239 0,0 0-49 15,0 0-656 1,0 0-336-16,0 0-40 15,0 0-136-15,0 66-80 16,0-52-56-16,0-4 0 0,0-2-152 16,0-3-752-16,0-3-1193 15,0-2-2896 1</inkml:trace>
  <inkml:trace contextRef="#ctx0" brushRef="#br0" timeOffset="40062">9410 5009 7193 0,'0'0'2441'0,"0"0"-1849"15,0 0-592-15,0 0-889 16,0 0-487-16,0 0-2569 0</inkml:trace>
  <inkml:trace contextRef="#ctx0" brushRef="#br0" timeOffset="40385">9471 5262 3928 0,'0'0'1489'0,"0"0"-777"16,0 0 816-1,0 0-496-15,0 0-616 0,-13 126-288 16,7-105-24-16,4-6-96 15,-1-2 9-15,3-9 47 16,0-2 16-16,0-2 72 0,0 0 200 0,0 0 272 16,0-17-624-16,0-7-232 31,0-3-208-31,5-6-281 0,12 1 41 15,0 1 136-15,-3 10 112 16,1 6 224-16,-7 12 48 0,1 3-24 16,-2 0 24-16,-1 12 144 31,2 15-168-31,-3-2-1336 15,0-5-2633-15</inkml:trace>
  <inkml:trace contextRef="#ctx0" brushRef="#br0" timeOffset="40631">9471 5262 3328 0,'144'-54'1585'0,"-143"54"-905"15,4 18 784-15,0 5-64 0,3 9-319 0,-3 7-385 16,1 3-64-16,1 7-176 15,-2 2-200 1,-4 5-144 0,3-1-48-16,-3-3 16 0,-1-4-80 15,2-10-504-15,-2-8-840 0,0-10-977 16,0-12-2448-16</inkml:trace>
  <inkml:trace contextRef="#ctx0" brushRef="#br0" timeOffset="40921">9676 5130 1112 0,'0'0'2752'0,"0"0"-1960"31,0 0 185-31,0 0 287 16,0 0-400-16,0 0-192 0,0 0-184 15,50 66-7-15,-47-49 55 16,1 2-64-16,-4 3-32 16,0 0-160-1,-10 0-280-15,-13 4-856 0,6-8-1401 16,-1-6-3968-16</inkml:trace>
  <inkml:trace contextRef="#ctx0" brushRef="#br0" timeOffset="41295">9821 5208 2616 0,'0'0'2753'16,"0"0"-1969"-16,0 0-80 15,0 0 136-15,0 102-488 16,0-78-208-1,0-2-96-15,7-6-48 16,-1-6 8-16,-1-2-8 0,0-6-8 16,-2-2-144-16,5 0-208 15,0 0-208-15,4-12 280 31,-1-8 80-31,0-4-520 0,2-2-216 0,0 2 247 0,0 4 409 32,-8 6 288-32,1 5 144 0,-4 8 873 15,-2 1 271-15,0 0-168 16,0 0-528-16,0 5-392 15,3 10-32-15,4-1 16 0,1 2-184 16,0-2-136-16,6-2-1208 31,-2-4-1393-31,-4-4-1735 0</inkml:trace>
  <inkml:trace contextRef="#ctx0" brushRef="#br0" timeOffset="41483">9952 5230 3064 0,'0'0'1328'15,"0"0"49"1,0 0-505-16,0 0-336 0,129-26-296 16,-82 7-240-1,-8 2-1088-15,-10 0-2025 16</inkml:trace>
  <inkml:trace contextRef="#ctx0" brushRef="#br0" timeOffset="41696">10096 5113 4608 0,'0'0'2345'16,"0"0"-1601"-16,0 0-536 15,0 0-56-15,0 0 272 0,0 0-32 16,0 0-64-16,19 123-143 31,-9-103 175-31,-3-6 56 0,-4-3 0 16,2-4-192-16,-2-1-96 15,0-2-128-15,2 0-744 0,1 0-1457 16,-1 0-4080-16</inkml:trace>
  <inkml:trace contextRef="#ctx0" brushRef="#br0" timeOffset="41864">10392 5386 5633 0,'0'0'1848'16,"0"0"-728"-16,0 0 905 15,0 0-1009-15,0 0-1016 0,0 0-1152 16,0 0-4906-16</inkml:trace>
  <inkml:trace contextRef="#ctx0" brushRef="#br0" timeOffset="42848">10713 5232 4536 0,'0'0'3305'0,"0"0"-1592"15,0 0-537-15,0 0-648 0,0 0-376 32,0 0-64-32,-28 130-24 15,28-100-64-15,5-6-88 16,8-8 80-16,3-3-32 0,-4-10-224 0,1-3-40 15,1-3 120-15,-3-22 184 16,1-7 80-16,-4-6-80 0,-2-6-80 16,-1-2-24-1,-5 1-248 1,0 7-424-16,0 10 143 0,0 11 377 15,0 8 176-15,0 9 8 16,0 0-192-16,3 4-232 0,5 14 496 16,1 5 184-1,2 1 184-15,-6 1 40 16,3 3-176-16,1-3-128 15,-2-5-56 1,1-2-48-16,-2-6 8 0,4-4-8 0,-3-4-288 16,-1-4-176-16,0 0-104 0,3 0 312 15,0-10 248-15,1-8 0 31,0-2-168-31,-2-2 40 16,0 3 64-16,-5 6 72 0,-1 7 304 16,-2 6 608-16,0 0-72 15,0 8-560-15,0 12-271 0,0 5 127 31,3 2-40-31,3-3-96 16,6-4-537-16,4-8-511 16,-3-6-688-16,-2-6-2545 0</inkml:trace>
  <inkml:trace contextRef="#ctx0" brushRef="#br0" timeOffset="43023">11007 5194 3576 0,'0'0'808'15,"0"0"-159"-15,0 0 159 16,0 0-192 0,0 0-176-16,123 2-232 0,-86-17-208 15,-7-2-984-15,-9-2-2113 16</inkml:trace>
  <inkml:trace contextRef="#ctx0" brushRef="#br0" timeOffset="43259">11138 5023 56 0,'0'0'3984'0,"0"0"-3031"0,0 0 87 0,0 0 96 16,-2 111-504-16,2-71-112 31,0 1-184-16,0 0-104-15,0-3-56 0,0-8 104 0,0-6 41 16,0-10-145-16,5-6-168 16,3-8-8-16,2 0-184 0,12-18-329 15,-1-10-495-15,0-2-5737 16</inkml:trace>
  <inkml:trace contextRef="#ctx0" brushRef="#br0" timeOffset="43645">11336 5147 4416 0,'0'0'3225'0,"0"0"-1865"32,0 0-799-32,0 0-9 15,0 0 320-15,-1 147-176 0,-3-87-184 16,1 6-328-16,0 2 176 15,1-4-240-15,-1-4-40 32,3-5-80-32,0-7-208 0,0-8-968 15,0-4-712-15,0-10-1297 16,0-12-2552-16</inkml:trace>
  <inkml:trace contextRef="#ctx0" brushRef="#br0" timeOffset="43937">11346 5142 776 0,'0'0'1384'0,"0"0"-104"32,0 0-136-32,0 0-79 0,0 0-145 0,0 0-240 31,97 64-264-31,-91-48-32 0,-2 2 88 15,-4 4 144 1,0 4 89-16,-17 4-353 0,-8 2-352 16,-13 10-648-16,3-8-2049 0,9-10-2168 0</inkml:trace>
  <inkml:trace contextRef="#ctx0" brushRef="#br0" timeOffset="44302">11483 5286 2656 0,'0'0'2169'0,"0"0"-1449"16,0 0-240 0,0 0 168-16,0 0 232 15,0 0-224-15,0 0-296 0,0 0-32 16,28 96-136-16,-27-84-120 0,1-6-16 15,3-4-48 1,-5-2-8-16,3 0-320 16,0-4-168-1,7-12 192-15,1-4-8 16,4-2-512-16,-4 4 224 0,0 2 440 0,-6 6 152 15,0 4 288-15,-3 4 280 16,1 2 80 0,-1 0-304-16,1 0-216 15,2 4 72-15,3 10 56 16,0 0-64-16,1 0-192 0,-2 0-104 15,1-6-832 1,-3-2-1112-16,0-6-2321 0</inkml:trace>
  <inkml:trace contextRef="#ctx0" brushRef="#br0" timeOffset="44489">11645 5176 4384 0,'0'0'2049'0,"0"0"-1649"0,0 0-352 0,0 0 104 15,0 0 160-15,0 0-136 16,89 32-40-16,-64-27-136 0,-4-5-480 16,-3 0-776-16,-7 0-1425 15</inkml:trace>
  <inkml:trace contextRef="#ctx0" brushRef="#br0" timeOffset="44725">11734 5059 3384 0,'0'0'1537'0,"0"0"-625"16,0 0 160-16,0 0-320 16,0 117-304-16,0-82-16 0,0 1-48 15,0-2 57-15,3-4 111 16,2-7 24-16,1-7-176 31,-1-6-240-31,1-4-80 0,-1-6-80 16,5 0-8-16,9-14-376 15,1-10-280-15,-1 0-2377 0</inkml:trace>
  <inkml:trace contextRef="#ctx0" brushRef="#br0" timeOffset="45088">12008 4941 1824 0,'0'0'1672'16,"0"0"-479"-16,0 0 239 0,0 0 136 16,97 138-408-16,-84-98 33 15,-3 5-345-15,-10 2-104 0,0 4-408 31,-29 19-336-15,-5-10-2400-16,-4-11-3986 0</inkml:trace>
  <inkml:trace contextRef="#ctx0" brushRef="#br0" timeOffset="46407">12539 5211 6521 0,'0'0'2472'0,"0"0"-695"0,0 0 47 15,0 0-544-15,0 0-695 0,0 0-353 31,0 0 136-31,-29 81-8 16,28-57-112-16,1-4-192 16,0-4-56-16,0-6-8 0,0-2-80 15,1-6-160-15,12-2-280 31,5 0 96-31,3-18 240 0,3-12 184 32,2-8-56-32,-7-3-48 15,-7 2-17-15,-9 7 81 0,-3 9 48 16,-8 14 0-16,-16 9-448 0,-17 7-1400 15,7 18-1201-15,12-3-1320 16</inkml:trace>
  <inkml:trace contextRef="#ctx0" brushRef="#br0" timeOffset="46771">12738 5162 304 0,'0'0'4993'16,"0"0"-3825"-1,0 0-200-15,0 0 384 0,0 0-207 0,0 0-177 16,0 0-392-16,0 0-120 0,47 62-24 15,-47-37-88-15,0 2-128 16,0-5-72 0,0-4-48-1,0-8-96-15,0-6-96 0,-3-4-88 16,3 0 40-16,0 0-40 15,0-14-360-15,0-6-248 16,8-4 128-16,9-1 280 0,1 4 144 16,-2 5 112-16,-3 8 128 31,-5 4 72-31,-1 4 224 0,-1 0 56 15,2 2 184-15,0 11 16 16,4 4-24-16,-1 0-192 0,0 6-336 16,1-5-104-16,-4-6-2136 0</inkml:trace>
  <inkml:trace contextRef="#ctx0" brushRef="#br0" timeOffset="47830">13447 5081 5353 0,'0'0'3032'0,"0"0"-1567"0,0 0 127 15,0 0 16 1,0 0-984 0,0 0-528-1,-97 66-88-15,71-45 88 0,10-4-96 0,8 0-96 16,8-6-112-16,0 0 56 0,0-3 0 15,15 0-200-15,2-1 128 16,4 0 112 0,-1 1 96-1,-4-2 8-15,-8 2-8 0,-2 4-48 16,-6 2 64-16,0 6 88 15,-21 3 256-15,-4 0-344 16,0-3-96-16,1-8-792 16,5-3-1488-16,9-9-3186 0</inkml:trace>
  <inkml:trace contextRef="#ctx0" brushRef="#br0" timeOffset="48079">13526 5091 5721 0,'0'0'1848'0,"0"0"-1392"0,0 0 408 0,0 0 249 16,0 0 151-16,0 0-400 16,0 0-320-16,86 103-152 15,-72-75-152 1,-2-5-240-16,-3 0-456 0,-1-5-664 15,2-6-784-15,1-12-441 16,-3 0-1728-16,-1-10 1057 0</inkml:trace>
  <inkml:trace contextRef="#ctx0" brushRef="#br0" timeOffset="48247">13709 5031 1296 0,'0'0'5089'0,"0"0"-3705"0,0 0-192 15,-49 105 1025-15,23-47-417 16,-3 6-583-16,-3-2-433 0,8-2-272 31,1-8-216-31,5-9-168 16,5-9-128-16,5-10-248 0,0-11-1000 15,2-5-1041-15,4-8-2776 0</inkml:trace>
  <inkml:trace contextRef="#ctx0" brushRef="#br0" timeOffset="48672">13912 4997 4232 0,'0'0'2633'0,"0"0"-1177"16,0 0-415-16,0 0-137 0,0 0-368 15,0 0-456-15,0 0-80 16,-56 105-136-16,56-92 16 16,0-1 32-16,3 3 48 0,8-4 40 15,0 2 16-15,-3-2-16 31,-1 2 48-31,1-3 48 16,-5 1-32-16,-3-3-56 0,0 1-8 16,0-1 48-16,0 1 48 15,-11 4 264-15,-7 1-96 0,-1 0-88 31,-1 0-176-31,1-4-168 16,11-2-1224-16,2-8-2545 0</inkml:trace>
  <inkml:trace contextRef="#ctx0" brushRef="#br0" timeOffset="50038">14061 5102 4809 0,'0'0'2600'0,"0"0"-1248"16,0 0-39-16,0 0-617 15,0 0-608-15,0 0-88 0,0 0 160 16,47-7 112-16,-22-9-104 16,0-4-48-1,-3-1-112-15,-2-4-8 16,-6 1-104-16,-9 4-48 15,-2 4 40-15,-3 4 96 16,0 4 16-16,0 4 64 0,0 4-8 31,0 0-56-31,0 0-104 0,0 6-200 16,-3 12 88-16,0 8 216 15,-2 4 120-15,-2 8-8 16,3 2-16-16,-1 3-96 0,-2-1 96 16,2-4-16-16,2-6 24 15,0-2 24-15,-2-8 0 0,2-2-48 16,-5-2-8-16,0-2-72 31,-10 0-336-31,0-2-712 16,-3-2-617-16,2-2-583 0,-1 1-1 15,4-8 1001-15,5 1 1200 0,5-4 48 16,1 0 1248-1,5 0 369-15,0 0-345 0,0 0-696 16,13-2-424 0,12-7 488-16,6-6 425 15,6 0-385-15,2-2 248 16,0 5-56-16,-5 0-104 0,-8 6-48 0,-5 2-320 15,-7 2-368-15,-7 2-32 16,-7 0-944 0,0 0-1504-16,0 0-3906 15</inkml:trace>
  <inkml:trace contextRef="#ctx0" brushRef="#br0" timeOffset="50960">14594 5210 2816 0,'0'0'6537'0,"0"0"-6537"0,0 0-3952 0,0 0 1783 0</inkml:trace>
  <inkml:trace contextRef="#ctx0" brushRef="#br0" timeOffset="51273">14997 5113 2600 0,'0'0'1776'0,"0"0"-695"0,0 0-297 0,0 0-568 15,0 21-216-15,0-12-680 16,5-1-1265-16,3-4-687 0</inkml:trace>
  <inkml:trace contextRef="#ctx0" brushRef="#br0" timeOffset="51400">14997 5113 4745 0,'131'47'2728'0,"-131"-47"-1768"0,0 0-600 31,0 0-168-31,5 0-192 15,-3 0-1560-15,-2 0-3145 0</inkml:trace>
  <inkml:trace contextRef="#ctx0" brushRef="#br0" timeOffset="56955">1437 6985 1112 0,'0'0'2984'16,"0"0"-1815"-1,0 0-313-15,0 0 496 0,0 0 32 16,0 0-359 0,0 0-265-16,0 0-192 0,0 0-80 15,0 0-88-15,0 0-56 0,0 0-88 16,0 0-32-1,0 0-48 1,0 0 0-16,0 0-24 0,0 0-88 0,0 0 0 16,0 0 24-16,0 0-40 15,0 3-48-15,0 5 0 16,0 5 48-16,0 2 16 15,0 10 64 1,0 1-120-16,0 4 48 0,0 4-48 16,0 2-8-16,0-2 0 15,0 2 0-15,5-2 0 16,1-2 0-16,2 3 0 0,0-3 0 31,-1 0 8-31,1 0-8 16,0-2-8-16,-2 2 8 0,1-2 0 31,-1-2-8-31,1-1 8 0,-3-2 16 0,1-3-8 15,2-2-8-15,-2 0 0 0,-2 0 8 16,2 5-8-16,0-2 0 16,-1 7 0-1,0 0 25-15,0 2-17 16,0-2 0-16,-3 2-8 0,-1-2 8 15,2 0 0-15,3-1-8 16,-5-1-57 0,5 0 57-16,1 0-48 15,-4-2 40-15,1 1 0 16,0-1 8-16,0-3-8 0,-3 1 8 15,0 1 8-15,0 1 0 16,0 2-8-16,0 0-8 0,-3 2-104 16,0 2-40-1,0-2 24-15,3-1-16 16,0-4-32-16,0-1 0 15,0-4 16-15,0-2 152 16,0-2-8 15,0-2 16-31,0 3-8 16,0-2 8-1,0 4 0-15,0 3 0 0,0-1 8 0,0 5 0 16,0 1-8-16,0 1-8 16,0 2-56-16,0-2-16 0,3-2 32 15,0-1-8 1,-3-4-40-16,3-1-8 0,-1 1 16 0,1-4 24 15,0 2 8-15,1-2 56 16,-3 0-8-16,1-4 0 16,-2 2 8-16,5-4 0 15,-5-1 0-15,0-3 8 0,0-3-8 0,0-4 72 16,0 0-72-16,0-32-128 0,0-9-1408 15,-15-10-6962-15</inkml:trace>
  <inkml:trace contextRef="#ctx0" brushRef="#br0" timeOffset="57806">1364 6882 1608 0,'0'0'1568'0,"0"0"-496"0,0 0 105 32,0 0-161-32,0 0-320 0,0 0-200 15,0 0-24-15,0 0 40 16,0 3 104-16,-6 8 305 0,-4 13-49 15,-6 10-200-15,-2 12-400 16,-5 7-64-16,1 5-152 0,-1-2-56 16,5-6-104-1,2-10-256 1,7-9-336-16,7-12-776 0,2-6-1097 15,0-12-1744-15</inkml:trace>
  <inkml:trace contextRef="#ctx0" brushRef="#br0" timeOffset="58226">1379 6898 1064 0,'0'0'2664'0,"0"0"-1263"15,0 0-353-15,0 0 128 0,0 8-696 16,11 8-264-16,10 9 456 0,5 0-160 15,1 5-199 1,4 0-177 0,4 0-136-16,17 15-112 0,-10-7-2113 15,-6-4-4464-15</inkml:trace>
  <inkml:trace contextRef="#ctx0" brushRef="#br0" timeOffset="59508">1595 8980 1904 0,'0'0'1192'16,"0"0"-200"-1,0 0-103-15,0 0 79 16,0 0-160-16,0 0-136 0,0 0 56 15,0 0-48-15,0 0 33 0,-13 10-89 16,13-10-176 0,0 0-64-16,0 0-136 0,0 0-240 15,0 0 64 1,2 0-72-16,7 0 104 15,4 0 168 1,5 2-56-16,3 2 80 0,8-3-64 0,7 1-56 16,2 0-24-16,9-2 32 31,11 0-48-31,1 0-32 15,10 0-8-15,2 0 8 0,5 0-32 16,5-9-64-16,3-3 8 0,4-3 40 16,0 2-8-16,4 0-48 15,-3 3 16-15,-1 5-16 31,3 1-16-31,-4 2 16 0,0 2 16 16,-4 0-16-16,-8 0 8 16,-10 0-8-16,-4 0 0 0,-6 0 0 0,-6 0 0 31,-7 0 0-31,-7 0 8 0,-6 0-8 0,-6 0 0 15,-2 0 0-15,-3 0-8 16,-4 0 8 0,2 0 0-1,-3 0 0-15,2 0 8 0,-1 0 40 16,7 0-40-16,0 0-8 0,0 0 0 0,5 0-8 31,2 0 8-15,1 0 0-16,-5 0-48 0,5 0 48 0,-1 0 8 15,-1 0-8-15,2 0 0 16,3-3 0-16,-6-1 8 0,2 2-8 31,-6 2-8-31,-2 0-64 16,-3 0 24-16,-5 0 40 0,-3 0 0 15,-2 0-48-15,-4 0-64 16,0 0-408-16,-3 0-656 15,-3 0-1665-15,-11 0-4864 0</inkml:trace>
  <inkml:trace contextRef="#ctx0" brushRef="#br0" timeOffset="60051">4013 8668 1560 0,'0'0'2784'15,"0"0"-1759"-15,0 0-81 0,0 0 584 16,0 3-128-16,0-3-335 31,0 2-353-31,0 2-584 0,9 2-48 16,11 4-24-16,9 0 352 15,5 6-168-15,3-2 56 16,3 2-56-1,2 0-72-15,-6-2-160 0,-2 1 48 0,-5-6-48 32,-5 1 40-32,-6-2-40 0,-2 0 48 0,-10-4-48 31,-1 0-8-31,-5 2 192 0,0 4 352 0,-23 8 89 15,-44 26-633-15,5-3-1857 0,-7-1-2504 16</inkml:trace>
  <inkml:trace contextRef="#ctx0" brushRef="#br0" timeOffset="61638">1563 9042 2080 0,'0'0'1208'0,"0"0"-152"0,0 0 305 16,0 0-241-16,0 0-320 15,0 0-200-15,0 0-48 0,-12 20-40 16,8-8-223-16,-1 4-9 15,-2 4-72 1,-2 4-32 0,0 6-16-16,-2 3-56 0,0 2-24 15,0 3-72-15,-1 2 8 16,-1 3-8-16,2-1 0 15,0 4-8-15,-1 2-8 0,-5 4 8 16,4 1-80-16,-5-2-128 16,0 2-168-1,0-8 16-15,1 0 111 16,-1-5-255-16,0-4 0 0,2-2 40 15,1-2-32-15,-1 0 88 0,3-4 272 16,0 0 40-16,5-4 96 16,-3-1 96-1,3-4 16 1,2-1 96-16,-3 1 48 0,1-4-56 0,-4074 4-8 15,8145 0-40-15,-4074 4 8 16,-4 1-112-16,1 2-40 0,-2 0 136 31,-1 0-72-31,6 0-48 16,-3-2 208-16,2-2-40 15,4-4-104-15,0-2 48 0,-3 0 0 16,4 0-88 0,-1 0-48-16,3 1 8 0,-1-2 8 0,1 2-16 31,0-4 0-31,2 2-16 15,-5 0 16 1,5 2 0-16,-5-2 0 0,1 6 16 0,1-3-16 16,-2 0 8-16,3 0 0 0,-7-2 8 15,6 0-16-15,0-2 0 31,1-2 0-31,0 0 0 16,0-2 8-16,2-2 8 0,-2 0-8 16,3 0 73-16,-3-2 47 0,1-1 72 15,2-1-40-15,0-3 24 0,2-1 88 31,0 0-32-31,0 0-32 16,-3 0-208-16,-2-12-56 16,2-9-1417-16,-5-6-6120 0</inkml:trace>
  <inkml:trace contextRef="#ctx0" brushRef="#br0" timeOffset="62863">733 10458 1280 0,'0'0'1552'0,"0"0"-560"32,0 0-95-32,0 0 15 0,0 0-392 15,0 0-240-15,0 0-72 0,4 0 8 16,1 8 216-16,2 1 216 15,-6 6-64-15,6 0-40 16,1 6-143-16,0-2-137 16,2 4-80-1,-2-1 16 1,-2-3-72-16,4 2-72 0,-4-5-48 0,2-2-8 15,-4 0 0-15,0-4 72 0,0 0-72 16,-1 1 8-16,-1-2 56 16,-2 5 24-1,0 0 56-15,3 0-136 16,-3-1 0-16,1-4 0 15,1-3-8-15,-2 0-16 0,3-4-32 16,-3-2 48-16,2 0 0 16,-2 0 8-1,0 0 40-15,0 0 136 0,0 0 72 0,0 0-16 31,0 0-56-31,0 0-56 0,0 0-64 16,0 0-64-16,0 0-8 16,3 0-96-16,-3 0 32 15,2 0-24-15,-1 0 32 0,3 0 56 31,0 0 0-15,0 0 8-16,-3 0 0 0,-1 0-48 0,3 0 48 16,-3 0 8-16,0 0 40 0,0 0 24 15,0 0-16-15,0 0 96 16,0 0 24-16,0 0-16 15,0 0-40 1,4 0-64-16,-1 0-56 16,3 0 0-16,11-10 0 15,7-5 0 1,10-10 8-16,16-7 40 0,42-28-48 15,-15 8-432-15,-6 6-2449 16</inkml:trace>
  <inkml:trace contextRef="#ctx0" brushRef="#br0" timeOffset="70185">4786 8596 4096 0,'0'0'2033'15,"0"0"-937"-15,0 0 64 16,0 0-7-16,0 0-377 16,0 6-448-1,0 9-192-15,-6 4-32 0,-4 7 72 0,-1 8-96 16,-2 7 144-16,1 5 40 31,-1 2-40-31,2 2-64 16,0-3-56-16,3-6 0 0,0-3-104 15,1-5 0-15,4-10-8 0,-2-4 8 16,2-7 0-16,3-4-96 0,0-6-88 15,0-2-384 1,0 0-864 0,0-16-1377-16,0-7-4056 0</inkml:trace>
  <inkml:trace contextRef="#ctx0" brushRef="#br0" timeOffset="70770">4757 8628 1824 0,'0'0'1536'0,"0"0"-496"15,0 0-143 1,0 0-49-16,0 0-8 15,0 0-136 1,11 107-184-16,2-67-40 0,-1 4 120 0,0 0 97 0,3 0-145 16,-2-3-192-16,1-3-80 15,-2-4 56-15,-4-6-136 0,-2-4-40 16,-2-8 40-1,0-5-96 1,-4-2-32-16,4-3 16 16,-4-4-88-16,0 0-320 0,0-2-960 15,0 0-1289-15,0 0-2728 0</inkml:trace>
  <inkml:trace contextRef="#ctx0" brushRef="#br0" timeOffset="71031">4610 8924 1424 0,'0'0'2776'0,"0"0"-1527"16,0 0-369-16,0 0-64 15,0 0-488 1,0 0-136-16,0 0 288 0,73-13-192 15,-41 7-176 1,4 0-40-16,7-3-72 0,-7 0-1040 16,-7 1-1504-16</inkml:trace>
  <inkml:trace contextRef="#ctx0" brushRef="#br0" timeOffset="71386">4998 8849 2920 0,'0'0'2297'15,"0"0"-865"-15,0 0-208 16,0 0-304-16,-34 26-368 0,26-5-367 16,-2 3-81-16,4 1 24 15,-1 1-32-15,5 0-88 0,2-1-8 16,0-3 0-16,0-6-16 15,0-2-40-15,0-2 8 16,9-4-40 0,0-5-184-16,1-3-313 0,4 0-423 15,11-7-528-15,-3-16-489 16,-2 2-2191-16</inkml:trace>
  <inkml:trace contextRef="#ctx0" brushRef="#br0" timeOffset="71694">5111 8862 2920 0,'0'0'2025'16,"0"0"-665"-16,0 0 144 15,0 0-280-15,0 0-271 0,0 0-329 16,0 0-216-16,0 0-152 15,0 0-40-15,-15-4-32 16,12 11-96-16,0 7-88 0,1 6 0 31,-1 5 0-15,3-1 0-16,0 1-16 0,0-2-32 0,0-5-40 15,3-4-8-15,5-5 40 16,0-2-192-16,4-3-176 16,-1-4-272-1,8 0-177-15,-3-15-719 16,-3 0-952-16</inkml:trace>
  <inkml:trace contextRef="#ctx0" brushRef="#br0" timeOffset="72109">5111 8862 3240 0,'100'64'728'0,"-95"-62"-552"15,4-1 328-15,-1 1-7 0,5-2-49 0,2 0-136 16,-1 0-64-1,1 0-120 1,-2 0-64-16,-5-2-56 0,2-3 72 16,-6 1-72-16,-4-3 40 0,0 1 48 15,0-2 16-15,0-1 64 16,-6-2-72-1,-5 1 0-15,-5 3-96 0,3 3 144 16,0 2 240 0,3 2 488-16,-1 0-56 0,3 2-503 15,4 9-121-15,-2 3 40 16,6 2-56-16,0-2-80 15,0 2-88-15,0-4-8 0,0 1 0 16,6-4-8-16,-1-1 8 31,2 1 0-31,-1-1-8 16,4-2-80-16,1-3-696 0,4-3-721 0,1 0-759 15,-2 0-2209-15</inkml:trace>
  <inkml:trace contextRef="#ctx0" brushRef="#br0" timeOffset="72439">5409 8828 2896 0,'0'0'3105'15,"0"0"-1161"1,0 0-127-16,0 0-553 15,0 0-736-15,0 0-488 0,0 0-40 16,0 0-104-16,-42 64-192 16,42-53-544-16,0-3 16 15,5-1-1-15,7-3 209 0,-1-2 32 31,3 0 72-31,-2-2 192 0,-1 0 64 16,-4 0 152-16,2 2 32 16,-4078 1 64-16,8145 3 8 15,-4076 2 0-15,0 3 328 16,0 4 200-16,-10 2-192 15,-3 0-336 1,2-4-48-16,3-3-1280 0,4-8-1801 0</inkml:trace>
  <inkml:trace contextRef="#ctx0" brushRef="#br0" timeOffset="72803">5539 8787 5153 0,'0'0'2088'15,"0"0"-624"-15,0 0-367 0,0 0-665 16,0 0-328 0,0 0-104-16,0 0-232 15,-76 80-208-15,76-64-385 0,0-2 33 16,14-4 0-16,2-2 112 15,-1-3 176-15,-2-5 8 16,1 0 136 0,-1 0 128-16,-1 0 96 15,-6 0 64-15,-1 0 48 0,-3 2-48 16,-2 2 72-1,0 3 224-15,0 8 64 16,-7 0 24-16,-4 4-80 0,3-4-232 0,3 4-328 31,2-7-905-31,3-7-1655 0</inkml:trace>
  <inkml:trace contextRef="#ctx0" brushRef="#br0" timeOffset="73018">5636 8913 2168 0,'0'0'1400'0,"0"0"-480"16,0 0 65-16,0 0-417 0,0 11-376 0,0-2-192 15,0-1-1024-15,0-6-1761 16</inkml:trace>
  <inkml:trace contextRef="#ctx0" brushRef="#br0" timeOffset="73197">5636 8913 928 0,'14'-126'1104'15,"-14"126"-1104"-15,5-8-312 0,1-2-368 16,-1-2-359-1</inkml:trace>
  <inkml:trace contextRef="#ctx0" brushRef="#br0" timeOffset="73542">5689 8532 2600 0,'0'0'2545'0,"0"0"-1657"0,0 0-576 16,0 0 728-16,14 119 128 16,-9-69-496-1,5 0-191-15,-4-4-289 16,1-8-104-16,-2-8-88 15,-2-9 0-15,3-8 0 0,-4-7-8 16,-2-4-136-16,0-2 88 31,2 0-104-31,2-2-153 0,3-11-199 0,4-6 152 16,2-1 48-16,5 2-104 15,0 7 96-15,-1 4 96 32,0 7 144-32,-3 0 80 0,-6 0 112 15,-1 16 48-15,-7 2 48 0,0 4 208 16,0 2-32-16,-15 1-128 15,-4-4-64 1,1-4-192-16,2-10-264 0,3-7-408 0,2-5-776 16,4-14-1089-16</inkml:trace>
  <inkml:trace contextRef="#ctx0" brushRef="#br0" timeOffset="73863">5873 8628 512 0,'0'0'2480'15,"0"0"-1024"-15,0 0-199 16,0 0-321-16,0 0-520 0,0 0 312 15,11 99-160 1,-4-57-352-16,-4-2-16 16,3-6-192-16,4-6-8 15,-2-7-264-15,0-10-360 16,2-3-168-16,-2-8-40 0,2 0-80 15,-1 0 496-15,-1-4 208 16,4-6 55-16,-1 3 25 31,-3 3 128-31,3 4 32 0,-4 0 201 0,-1 0 151 16,-1 0 80-16,-3 2-48 0,-2 6-88 15,0-3 8-15,0 3-336 16,0 1-64-16,0-5-1312 16,-8-2-2753-16</inkml:trace>
  <inkml:trace contextRef="#ctx0" brushRef="#br0" timeOffset="74045">5941 8725 3752 0,'0'0'528'15,"0"0"-248"1,0 0 265-16,0 0-129 0,0 0-232 0,0 0-80 16,121 0-104-16,-103 0-880 0,-4 0-945 31,-6 0-655-16</inkml:trace>
  <inkml:trace contextRef="#ctx0" brushRef="#br0" timeOffset="74280">6183 8765 72 0,'0'0'1120'0,"0"0"-232"15,0 0-152 1,0 0 128-16,0 0-296 15,0 0-200-15,0 0-159 16,0 0-113-16,52-88-96 0,-64 82 0 16,-2 3 0-16,1 3 88 15,5 0 304-15,-2 15-216 0,2 9-64 16,3 4 328-1,4 4 56-15,1-2-144 16,0-3-136 0,0-6-208-16,0-4 96 0,0-6-104 15,1-3-224-15,1-1-568 0,3-7-704 16,0 0-681-16,-4-9 49 0</inkml:trace>
  <inkml:trace contextRef="#ctx0" brushRef="#br0" timeOffset="74439">6183 8765 416 0,'18'-38'2472'0,"-13"38"-1184"31,3 1-375-31,3 14 151 16,7 1-160-16,-5 4-400 0,8 2-232 15,-2-2-272-15,4-2 0 16,11-1-776-16,-7-8-728 15,-1-3-1185-15</inkml:trace>
  <inkml:trace contextRef="#ctx0" brushRef="#br0" timeOffset="74771">6593 8634 1896 0,'0'0'1888'0,"0"0"-207"0,0 0-321 16,0 0-320-16,0 0-496 15,0 0-328-15,-24 27 16 16,19-5 80-1,0 4 1-15,-3 6 191 16,-1 10 88 0,-8 4-40-16,3 6-72 0,-4 2-264 0,0 1-48 15,4-3-112-15,-1-6-56 16,4-2-120-16,-5 4-440 0,1-12-752 31,1-6-1913-31</inkml:trace>
  <inkml:trace contextRef="#ctx0" brushRef="#br0" timeOffset="110366">2564 9190 5961 0,'0'0'2032'0,"0"0"-1304"0,0 0 553 16,0 0 319-16,0 0-640 15,0 0-512-15,0 0-184 16,0 0-144-16,0 8-112 0,5 10 64 31,-5 4 144-31,5 8 0 16,-4 4 1-16,4 2-81 0,-5 0 16 15,2-4-152-15,1-2 8 16,-3-3 0-16,2-7 8 15,-2-6-8-15,0-4-8 16,0-4-192-16,0-6-217 16,0 0-231-16,0 0-384 15,0-15-744-15,0-2-913 0</inkml:trace>
  <inkml:trace contextRef="#ctx0" brushRef="#br0" timeOffset="111031">2545 9195 520 0,'0'0'4625'0,"0"0"-3089"15,0 0-448-15,0 0-208 0,0 0-496 16,0 0-384-16,8-5-192 16,8 5 192-16,2 0 176 31,3 5 0-31,-4 2-16 0,-1 1-63 15,-3 0-9-15,-3 1 8 16,1 0 56-16,-7 1 64 0,-3 3 64 16,-1 0 136-16,0 4 48 0,0 2-48 15,-5 2-16-15,-9-1-192 16,-2-3-72-16,4-2-64 15,1-3 8 1,3-7 8-16,5-3-88 16,0-2-8-16,3 0-48 0,0 0-136 15,0 0-72-15,0 0-96 0,3 0-160 16,8 0 144-1,5 0 272-15,2 0 104 16,1 0 0-16,-2 0 0 16,-1 0 0-16,-5 0-48 31,-3 0 40-31,-1 11 8 0,-3 3 40 0,-2 2 208 0,-2 6 8 15,0 2-40-15,-6 0-16 0,-7-2-16 32,0-2 0-17,-3-4-184-15,4-8-184 0,1-6-544 0,3-2-872 31,3-20-1481-31,2-4-3200 0</inkml:trace>
  <inkml:trace contextRef="#ctx0" brushRef="#br0" timeOffset="111304">2767 9138 3104 0,'0'0'2217'16,"0"0"-1265"-16,0 0 176 16,0 0 64-16,0 0-448 15,0 0-343-15,0 0-177 16,0 0 88-1,-6 119 96-15,6-74 8 0,0 2-208 16,0-5-128-16,2-4-8 0,7-6-72 16,3-6-80-16,2-6-912 31,4-8-913-31,-2-6-1071 0,-3-6-1553 0</inkml:trace>
  <inkml:trace contextRef="#ctx0" brushRef="#br0" timeOffset="111747">2960 9359 2904 0,'0'0'2569'15,"0"0"-1473"-15,0 0 176 16,0 0-416-16,0 0-360 15,0 0-416-15,-81 43-80 0,76-18-8 16,3-1-96 0,2 0-8-16,0-6 40 15,0-2 16-15,10-4-24 0,1-4-16 16,1-2-176-16,2-4 0 15,-1-2-48-15,3 0-8 16,2-12 136-16,1-10-152 16,-6-2-472-1,-1-2 48-15,-6 0 232 0,-3 1 320 16,-3 6 127-16,0 4 89 15,0 4 337 1,-3 7 567-16,-3 2-144 16,4 2 16-16,2 0-232 15,-5 0-440 1,5 12-104-16,0 6-80 0,0 7 80 0,0 1 48 15,7 3-48-15,7-7 0 16,1-2 0-16,4-4-104 0,7-10-968 31,-2-4-848-31,-4-2-1305 0</inkml:trace>
  <inkml:trace contextRef="#ctx0" brushRef="#br0" timeOffset="111973">3203 9310 1528 0,'0'0'3233'16,"0"0"-2113"-16,0 0-272 16,0 0 368-16,-24 107-408 0,23-81-552 0,1-1-184 15,0-2-72 1,0-5-64-16,6-4 56 0,1-4-56 15,5-6-80 1,3-4-64-16,1 0-104 16,0-8-144-16,13-32-320 15,-4 0-1472-15,-4 2-2457 0</inkml:trace>
  <inkml:trace contextRef="#ctx0" brushRef="#br0" timeOffset="112266">3279 9094 1136 0,'0'0'4705'16,"0"0"-3145"-1,0 0-384-15,0 0 41 0,0 0-521 16,0 0-496-16,0 0-8 0,-3 76 208 15,10-36-160-15,1 4 8 16,1 4-80-16,1-1-120 16,-5-1 8-1,5-3-16-15,-4-2-40 16,0-5-632-16,1-8-592 15,-1-5-681-15,4-12-879 0,-10-5-1561 0</inkml:trace>
  <inkml:trace contextRef="#ctx0" brushRef="#br0" timeOffset="112618">3441 9250 1816 0,'0'0'2816'0,"0"0"-1655"16,0 0 103-16,0 0-48 16,0 0-432-16,0 0-263 0,0 0-185 15,0 0-200 1,-39 82-64-16,23-59-72 15,3-6 0-15,2 0 0 16,4-8-8-16,1-1 0 16,6-3 0-16,-5-3 0 31,5-2 8-31,0 0-8 0,0 0-96 15,0 0 24-15,0 0-48 0,0 2-104 16,10 0 152-16,3 4 80 16,3-2 48-1,3 0-32-15,5-1 72 0,15 1-88 0,-7-1-817 16,-9-1-2407-16</inkml:trace>
  <inkml:trace contextRef="#ctx0" brushRef="#br0" timeOffset="113316">3717 9212 5337 0,'0'0'2528'0,"0"0"-1568"16,0 0-39-16,0 0-97 0,0 0 8 15,0 0-216 1,-2 126-200-16,2-79-240 0,2-1-8 0,1-6-160 15,5-4 72-15,-6-10-80 32,3-6-80-32,-4-7-360 0,1-8-456 15,-2-5-680 1,0-5-569-16,0-14-503 0</inkml:trace>
  <inkml:trace contextRef="#ctx0" brushRef="#br0" timeOffset="113770">3717 9088 2696 0,'0'0'1024'0,"0"0"257"0,0 0-217 15,0 0-112-15,0 0-144 16,0 0-72-16,0 0-192 0,118 20-207 15,-107-4-25 1,1 0-64-16,-9 4 72 0,-3 0 160 0,0 4-16 16,0 1-104-1,-15 0-24-15,-6-3-152 16,3-3-184-1,4-6-80-15,-1-7 0 0,9-1-192 0,1-5-88 16,3 0 200-16,2 0-16 16,0 0-320-16,0 0-152 0,12 0 208 15,4 0 287-15,5 0 145 31,3 0 8-31,-4 0 56 0,-1 0 121 16,-3 8 63-16,-3 1-8 16,-5 4-8-16,-3 3 96 31,-5 4 192-31,0 1 24 0,-2 5-144 0,-12 1-264 0,-6-3-128 31,3-9-768-31,-3-10-712 0,6-5-1241 16,6 0-3296-1</inkml:trace>
  <inkml:trace contextRef="#ctx0" brushRef="#br0" timeOffset="114026">3929 9400 1296 0,'0'0'816'16,"0"0"-96"-16,0 0 72 0,0 0-248 15,0 0-224-15,59 107 17 16,-41-105-81 0,-7-2-16-1,6 0 112-15,-3-16 232 0,-3-6 96 0,1-6-136 16,-7-2-112-1,-5-2 8-15,0 0-128 0,-5 4-312 0,-13 4-328 16,-1 7-552-16,-2 15-32 31,3 2-288-31,6 0-737 16</inkml:trace>
  <inkml:trace contextRef="#ctx0" brushRef="#br0" timeOffset="114226">3929 9400 1632 0,'147'-120'1264'0,"-133"120"8"16,2 0-247-16,4 9-249 0,7 0-360 16,2 3-56-1,2 1-200 1,3-4-64-16,-4 1-88 15,3-1-8-15,4-1-496 0,-8-4-728 16,-5-4-1121 0</inkml:trace>
  <inkml:trace contextRef="#ctx0" brushRef="#br0" timeOffset="114400">4360 9140 5449 0,'0'0'2392'0,"0"0"-1704"16,0 0 56-1,0 0 273 1,-63 142-529-16,43-92-488 16,-15 22-680-16,6-11-1857 0,-2-11-4496 15</inkml:trace>
  <inkml:trace contextRef="#ctx0" brushRef="#br0" timeOffset="117963">2667 9914 5249 0,'0'0'2704'0,"0"0"-1239"15,0 0-17-15,0 0-112 0,-9 0-624 16,9 12-712 0,0 14-312-16,9 10 256 15,4 9 56-15,3 0 200 0,-1-2-104 16,1-5 32-16,-3-6-120 15,3-6 0-15,-9-8-8 16,2-4 16-16,-6-8-16 16,1-2 0-1,-3-4 8-15,-1 0 80 0,0 0-88 16,0-14 0-16,0-10-8 0,0-14-40 15,0-5-192-15,0 4-48 32,0 6 136-32,0 13 0 0,0 14-112 15,7 6-96-15,4 2-80 16,12 17 272-16,-4 5 168 0,4-1 96 15,-4 2 112 1,-3-5-24-16,0-6-80 0,-4-4-88 31,-6-6-8-31,1-4 8 0,-3 0-16 16,-2 0 128-16,5-22 0 15,1-14 128-15,-5-15-256 0,2-7-168 16,-5-2-504-16,0 4-200 16,0 10 72-16,0 14 111 15,0 11 153-15,0 14 304 0,0 5 208 31,1 2 24-31,4 2 8 16,6 20 56-16,-4 8 728 0,4 8-39 0,2 6 111 16,-2 0-224-16,1-2-176 15,-7-4-184 1,3-3-80-16,0-8-96 0,-5-6-40 15,3-7-64 1,-2-8 0 0,-3-4 0-1,2-2-152-15,1 0-104 0,-4 0-32 0,5-6-24 16,6-10 40-16,0-3 208 15,4 4-56-15,-2 3 8 16,-4 3-64-16,1 7 40 16,-2 2-40-16,2 0 72 15,-5 0 24-15,1 13 80 0,1 0 56 0,-3 2-56 16,1-3-328-16,-2-5-1233 31,-3-7-855-31,0 0-145 0,0-3-247 16</inkml:trace>
  <inkml:trace contextRef="#ctx0" brushRef="#br0" timeOffset="118088">3207 10061 2344 0,'0'0'2216'15,"0"0"-711"1,0 0-401 0,0 0-312-16,0 0-400 0,0 0-184 15,3 11-24-15,2-3-184 16,-5 3-944-1,0-1-1368-15,0-5-2737 0</inkml:trace>
  <inkml:trace contextRef="#ctx0" brushRef="#br0" timeOffset="118552">3207 10061 4240 0,'66'-26'1297'15,"-66"35"-401"-15,0 4 632 16,0 4-432-16,0 2-583 15,3-2-353-15,-1 2-160 0,-1-8-184 16,4-2-721 0,-2-9-639-16,-1 0-1025 15,-2 0-1367-15</inkml:trace>
  <inkml:trace contextRef="#ctx0" brushRef="#br0" timeOffset="118689">3208 9801 4176 0,'0'0'961'0,"0"0"-961"31,0 0-360-31,0 0-1217 0</inkml:trace>
  <inkml:trace contextRef="#ctx0" brushRef="#br0" timeOffset="118874">3300 9999 3016 0,'0'0'1705'0,"0"0"-1193"0,0 0 192 16,0 0 48-16,0 0-272 15,0 0-192-15,138-45-288 0,-100 21-760 31,-7 6-1617-31,-7 4-855 0</inkml:trace>
  <inkml:trace contextRef="#ctx0" brushRef="#br0" timeOffset="119070">3430 9839 856 0,'0'0'4721'16,"0"0"-3417"-16,0 0-504 0,0 0-16 15,0 0-40-15,0 0-135 0,-4 131-273 16,4-93-240-1,0 0-96-15,0-4-352 16,0 0-1009-16,7-10-1471 16,-2-7-2297-16</inkml:trace>
  <inkml:trace contextRef="#ctx0" brushRef="#br0" timeOffset="119411">3536 10008 312 0,'0'0'1216'0,"0"0"-352"15,0 0 208-15,0 0-336 16,0 0 177-16,0 0-425 0,0 0-272 31,0 0-152-31,100-84-64 16,-100 74-40-16,0 2 40 15,0 0 0-15,-11 4-144 0,-5 2-232 16,1 2 376-16,-1 0 400 16,3 8-280-1,0 10-16-15,2 4 424 0,0 5 112 16,4-2-56-1,4-1-152-15,3-2-192 0,0-3 24 16,0-6-200-16,5-1-64 0,11-3 0 16,2-7 0-16,6-2-48 0,18-19-432 15,-2-9-728 1,-4-4-2761-16</inkml:trace>
  <inkml:trace contextRef="#ctx0" brushRef="#br0" timeOffset="119792">3866 9790 4000 0,'0'0'1561'0,"0"0"-1145"0,0 0 472 15,0 0 16-15,0 0-312 16,0 130-256-16,0-98-192 15,1-2-128-15,4-6-8 16,-2-5-8 0,2-6-216-16,-5-5-968 0,0-4-1088 0,0-4-2049 31</inkml:trace>
  <inkml:trace contextRef="#ctx0" brushRef="#br0" timeOffset="120245">3875 9645 1016 0,'0'0'1176'0,"0"0"72"31,0 0-288-31,0 0-207 15,0 0 15-15,0 0-224 16,120 58-24-16,-114-39 24 0,-1 0-24 16,-5 4 104-16,0-1-56 15,0 4-79-15,-11-3-281 0,-9 2-120 31,3-3-88-15,-4-8-360-16,6-4 104 0,1-6-49 0,9-4-343 16,-2 0 96-16,7 0 472 0,0 0-120 15,0-2-120-15,10-4 168 16,6 0 152-1,2 2 176 1,1 0 32-16,-1 2 104 0,0 0 24 16,0 2-104-16,-6 0-48 15,3 0-24-15,-4 8-64 16,-3 4 112-16,-8 4 153 0,-4073 4 103 15,8146 7 40 1,-4073-2-168 0,-17 3-336-16,0-4-168 15,-7-5-680-15,6-10-1489 0,4-9-3440 0</inkml:trace>
  <inkml:trace contextRef="#ctx0" brushRef="#br0" timeOffset="120523">4132 9962 1008 0,'0'0'912'0,"0"0"-456"16,0 0-104-16,0 0 80 15,0 0-232 1,39 74-72-16,-28-74-72 0,2 0 152 0,2-9 112 16,-6-12 264-16,-1-3-47 15,-6-6 151 1,-2 2 160-16,0 0 24 15,-5 4-328-15,-13 6-488 0,-11 14-56 16,5 4-1160-16,3 0-1657 0</inkml:trace>
  <inkml:trace contextRef="#ctx0" brushRef="#br0" timeOffset="120804">4224 9800 3808 0,'0'0'1441'0,"0"0"-1257"0,0 0 200 16,0 0 328-16,0 0 112 0,0 0-272 15,0 0-120-15,134 69-64 16,-106-50-168-16,4-3-72 31,3 0-48-15,-1 0 24-16,2-2-96 0,-1-4-8 0,-1 0-40 15,-5-6-696-15,-3-4-552 0,-8 0-896 16,-7 0-2289-16</inkml:trace>
  <inkml:trace contextRef="#ctx0" brushRef="#br0" timeOffset="121026">4581 9718 5961 0,'0'0'2472'0,"0"0"-1047"16,0 0 167-16,0 0-848 0,0 0-696 15,0 0-48-15,-103 154-280 0,75-91-1344 32,1-8-2465-32</inkml:trace>
  <inkml:trace contextRef="#ctx0" brushRef="#br0" timeOffset="134351">4728 9374 1872 0,'0'0'2560'0,"0"0"-1471"0,0 0-129 0,0 0 320 0,0 0-376 16,0 0-536-16,6 0-368 16,7 0-224-1,10 0 224 1,4 2 80-16,4 1 104 0,5 1-16 15,-2-2-23-15,-4-2-17 16,1 0 0-16,-4 0 16 0,2 0-32 16,-9 0-112-1,6-15-176-15,-7 2-1641 16,-8 0-5624-16</inkml:trace>
  <inkml:trace contextRef="#ctx0" brushRef="#br0" timeOffset="135456">4844 9884 1640 0,'0'0'2576'15,"0"0"-1263"-15,0 0 167 16,0 0 240-16,0 0-359 0,0 0-409 0,0 0-280 15,0 0-240-15,0 0-240 16,0 0-192 0,7 0-128-1,6 0-128-15,4 0 152 0,4 0 104 16,5 2 0-16,3 0 0 0,7-2 16 31,-7 0 64-31,6 0-80 0,1 0 0 0,9-10-848 16,-11-2-1761-1,-8 2-4664-15</inkml:trace>
  <inkml:trace contextRef="#ctx0" brushRef="#br0" timeOffset="136972">5632 9816 3368 0,'0'0'2537'16,"0"0"-1161"-16,0 0 152 15,0 0 25 1,0 0 23-16,0 0-664 0,0 0-568 15,-108 38-40 1,94-20 40 0,6 4-168-16,3 2-111 0,5 0-65 15,0 2-89-15,0 3 41 16,0-6-24-16,13 3-112 15,1-5-680-15,5-6-616 0,12-8-929 16,-3-7-2024-16</inkml:trace>
  <inkml:trace contextRef="#ctx0" brushRef="#br0" timeOffset="137243">5731 9880 2800 0,'0'0'4489'0,"0"0"-3881"0,0 0-480 16,0 0 488-16,0 0-88 15,-8 106-456-15,19-88-72 16,4-6 0 0,2-1-176-16,1-7-24 15,-2-4 88-15,-3 0 112 0,0 0 104 16,-2-17 16-1,-4-2 353-15,-1-8-9 0,-6 1-56 16,0 2 184-16,0 2-24 0,-17 6-256 16,-3 5-312-16,-2 11-264 31,-1 0-520-31,-3 23-1161 0,8 3-1119 0,2-4-1849 15</inkml:trace>
  <inkml:trace contextRef="#ctx0" brushRef="#br0" timeOffset="138024">5944 9886 4136 0,'0'0'1617'16,"0"0"-961"-1,0 0 120-15,0 0-256 16,0 0-128 0,-50 109-376-16,50-79-16 0,0-5-208 0,8-5-16 15,5-3 64-15,1-7 56 0,-1-6 104 16,-1-4-56-16,-3 0 56 31,1-6 24-31,1-19 56 31,1-5-80-31,-3-9-304 0,-5-6-472 16,0-3-208-16,-4-2 7 15,0 2-287-15,-8 2 648 16,-6 8 32-16,-1 6 584 0,2 7 376 16,2 9 368-16,1 8 80 15,4 4 465-15,3 4-105 0,3 0-520 16,0 0-664-16,0 21 128 0,0 7-48 15,9 8 176-15,3 5 8 16,1 2 16-16,0-1-96 16,3-2-88-1,1-8-88-15,1-4-8 16,3-10-208-16,0-4-304 0,3-10-304 15,4-4 352-15,3 0 104 0,-2 0 80 16,3-12 120-16,-1-2-32 0,-6 2 192 31,1 0 24-31,-10 2 80 16,-4 0 160-16,-9 4 312 15,-1-2 176-15,-2 0 8 0,0 0-96 16,0-2-208 0,-2-1-23-16,-11 4-153 15,2 1-152-15,-2 2-120 16,-2 2 72-16,4 2 48 15,-2 0 56-15,2 0-48 16,-1 2 120-16,1 8-8 0,8 4 88 16,0 2-232-16,3 6-48 0,0 2-48 15,0 0 40-15,9 0-40 31,11 0-16-31,-4-3-56 16,10-4-72-16,0-4-224 0,4-7-64 16,4-6-312-16,13-8-601 15,-8-16-959-15,-13-5-3728 0</inkml:trace>
  <inkml:trace contextRef="#ctx0" brushRef="#br0" timeOffset="140624">5636 9200 3840 0,'0'0'1001'0,"0"0"-137"0,0 0 344 0,-39-12 16 15,26 12-368-15,2 0-207 0,-1 0-105 16,1 7 48-16,0 4 32 15,4 1-184-15,1 2-136 16,6 0-280-16,0 1-24 16,0-4-120-16,0-1 32 15,5-1-32-15,6-2-8 16,2-1-64-16,0 0 96 15,0 1 16-15,3-1 8 0,-10 0 72 16,1-3-8 0,-2 1-40-16,-4 0-8 15,-1 0 56-15,0 3-8 16,0 3 8-16,0-1 0 15,-8 2 0-15,-3-1-928 0,-5-10-329 16,6 0-1871-16</inkml:trace>
  <inkml:trace contextRef="#ctx0" brushRef="#br0" timeOffset="140855">5661 9210 1176 0,'0'0'2608'0,"0"0"-1760"15,0 0 49-15,0 0 95 16,0 0-136-16,0 0-392 0,0 0-224 16,88 111-120-16,-75-98-120 15,-2-3-496-15,0-3-928 16,-6-5-1129-1</inkml:trace>
  <inkml:trace contextRef="#ctx0" brushRef="#br0" timeOffset="141054">5826 9208 3064 0,'0'0'2193'16,"0"0"-1385"-16,0 0 184 15,0 0 224-15,0 0-184 0,0 0-223 16,-37 123-65-16,19-80-336 0,-3 8-24 31,-1-1-168-31,1 0-208 16,0-8-8-16,6-6-160 15,5-7-352 1,10-14-696-16,0-4-1577 0,0-11-1912 0</inkml:trace>
  <inkml:trace contextRef="#ctx0" brushRef="#br0" timeOffset="141711">6036 9116 4841 0,'0'0'1904'16,"0"0"-184"-16,0 0-119 16,0 0-289-16,0 0-528 0,0 0-536 15,0 0-168-15,-103 64 40 16,99-42-120-1,4-2-184-15,0 2 64 0,4-2 64 16,10-2 8-16,2-2-80 16,1-2-8-1,4-1-120-15,-2-6 48 0,-1 1-104 0,-1-2 80 16,-2-1 32-1,-2 1 80 1,-5-2 104 0,2 1 8-16,-2 1-56 0,-5 1 64 0,-1-1-56 0,-2 2 56 15,0 1 0-15,0 6 88 16,-17 4-88-16,-7 0-760 0,3-6-2145 15</inkml:trace>
  <inkml:trace contextRef="#ctx0" brushRef="#br0" timeOffset="147281">1758 6627 3992 0,'0'0'2041'0,"0"0"-1065"16,0 0 24-16,0 0 160 0,0 0 57 15,0 0-241-15,0 0-384 16,0 0-176-16,0 0-320 16,0 19-96-16,0 11-272 15,2 13 272-15,4 8 144 16,2 3-88-16,0-6-56 15,-1-5 0-15,4-7 16 0,-4-6-8 32,-1-2-8-32,4-7 0 0,-2-2-8 0,0-6 8 15,-5-2-72 1,2-7 64-16,1 0-96 15,-2-4 0 1,2 0-128-16,5 0-128 0,4 0-232 0,3-15-288 16,9-15-409-16,-4 5-879 15,-4 0-1129-15</inkml:trace>
  <inkml:trace contextRef="#ctx0" brushRef="#br0" timeOffset="147600">2052 6940 72 0,'0'0'784'0,"0"0"-48"15,0 0 144-15,0 0 144 16,0 0 8-16,0 0-143 0,0 0-217 15,0 0-168 1,81-64-112-16,-81 54-104 16,0-2 64-16,0 0-80 15,-7 0-88-15,-9 0-96 0,-2 6-24 16,1 2-16-16,2 4 160 15,1 2-72-15,5 20-136 16,5 8 48-16,0 6 8 31,4 2-56-31,0-4-8 0,12-4-8 0,4-8-32 16,-2-5-8-16,6-5 56 0,-6-5-200 15,-1-5-472-15,2-2-368 16,-4 0-112 0,-1-13 320-16,1-27-409 15,-1 1-359-15,-5 3-72 0</inkml:trace>
  <inkml:trace contextRef="#ctx0" brushRef="#br0" timeOffset="148061">2052 6940 1320 0,'129'-84'552'0,"-129"94"-448"16,10 10 752-1,4 2-224-15,1 2-352 16,1-3 16-16,-5-4-40 15,1-6-200-15,-3-6 96 0,-2-3-16 16,-2-2 25-16,0 0 335 16,-1-7 24-16,1-14-32 0,3-5-416 31,-1-6-72-16,-1 0-672-15,1 2-809 0,-1 8-119 0,5 14 744 16,-4 8 184-16,6 0 672 0,3 11 232 16,2 6 152-16,-5-1 176 15,4-4-176 1,-5-6-168-16,2-2-16 15,-6-4-40-15,2 0 336 16,-3-2 80-16,-4-14 1 0,-3-4-97 16,0-2-296-16,0-5-96 15,-12 2-80-15,-7 1 0 0,-7 7 0 16,4 10 48-1,5 7 496-15,5 14-232 16,10 22-312 0,2 10 264-16,0-2-104 0,8-2-168 15,10-10 32-15,3-9-32 0,0-10-8 16,-2-7 8-16,1-6 0 0,-1 0 40 31,3-6 144-31,1-20 40 16,0-10-224-16,-4-26-936 15,-6 9-1297-15,-7 6-1783 0</inkml:trace>
  <inkml:trace contextRef="#ctx0" brushRef="#br0" timeOffset="148253">2538 6585 288 0,'0'0'1344'0,"0"0"-88"0,0 0-8 0,7 119-295 16,1-85-433-16,3-4-320 16,0-4-200-1,5-8 0-15,-8-4-264 16,4-8-609-16,-1-6-727 15,0 0-96-15,-3-8 321 0</inkml:trace>
  <inkml:trace contextRef="#ctx0" brushRef="#br0" timeOffset="148512">2758 6874 208 0,'0'0'256'16,"0"0"-256"-1,0 0 0-15,0 0 112 16,0 0 344-16,0 0 256 15,0 0 128-15,0 0-88 16,121-64-104-16,-110 46-16 16,-4 2 73-16,-6 2-57 0,-1 3 152 31,0 4-40-31,0 1-272 0,-11 2-384 15,-8 2-104 1,-6 2-616-16,-9 0-528 0,4 0-1073 16,9 0-239-16</inkml:trace>
  <inkml:trace contextRef="#ctx0" brushRef="#br0" timeOffset="148895">2882 6565 2520 0,'0'0'1120'0,"0"0"-808"15,0 0 64 1,0 0 401-16,0 0-121 0,0 0-144 0,44 115-248 31,-31-81-72-31,0 2 40 16,-2 1 120-1,0 0-240-15,-4-1-16 0,2-4-96 0,-2-2 0 16,-2-1 8-16,1-6 48 0,-6 1-48 15,2-3-8-15,-2-6 0 16,0 2 48-16,0-6-48 31,0 0 64-31,0-3 16 0,0-4 168 16,-2-1 72-16,-9-3-160 15,-5 0-160-15,-17 0-728 0,4-9-832 32,0-6-2897-32</inkml:trace>
  <inkml:trace contextRef="#ctx0" brushRef="#br0" timeOffset="149051">2837 6808 2896 0,'0'0'1544'16,"0"0"-967"-1,0 0 207-15,0 0-16 0,0 0-240 0,160-40-320 16,-107 25-208-16,-11 0-1920 0</inkml:trace>
  <inkml:trace contextRef="#ctx0" brushRef="#br0" timeOffset="149358">3421 6580 2816 0,'0'0'1288'0,"0"0"-535"32,0 0 215-32,0 0-272 0,15 104-336 15,-13-72-64-15,4-2-176 16,-6-2-120-16,3 2-424 0,-3-8-736 0,0-8-1393 15</inkml:trace>
  <inkml:trace contextRef="#ctx0" brushRef="#br0" timeOffset="149621">3391 6489 824 0,'0'0'1016'0,"0"0"-16"0,0 0-200 0,0 0-8 0,0 0-247 16,89 10-105-16,-68 4 24 0,-5 4 32 16,-3 6 32-16,-5 6 24 31,-5 2 112-31,-3 4 88 0,0 0-143 15,-11 2-105-15,-10 1-184 16,0-5-320-16,-2 0-448 0,5-8-1617 16,4-12-2552-16</inkml:trace>
  <inkml:trace contextRef="#ctx0" brushRef="#br0" timeOffset="149972">3620 6691 1120 0,'0'0'680'0,"0"0"64"0,0 0 184 16,0 0 56-16,0 0-127 15,0 0-353-15,0 0-200 0,0 0-152 16,112-90 112-16,-106 71-56 15,-6-2 32 1,0 3 88-16,0 4-112 16,-13 1 72-16,-3 6 64 0,0 7 48 15,0 0 136-15,-2 12-528 16,2 18-8-1,0 8 0-15,6 6 232 0,2-1 17 0,5-7-57 32,3-6-104-32,0-6-88 0,0-8 0 15,3-4-88-15,8-6 40 16,0-6 40-16,9 0-72 0,7-15-417 15,1-8-415-15,-9-3-1456 0</inkml:trace>
  <inkml:trace contextRef="#ctx0" brushRef="#br0" timeOffset="150152">3620 6691 760 0,'116'-75'1720'16,"-93"75"0"-16,3-2-519 0,8-9-513 0,-4-3-240 15,4 1-192-15,-3-4-256 16,0 4-96 0,-5-8-976-16,-10 7-1161 0</inkml:trace>
  <inkml:trace contextRef="#ctx0" brushRef="#br0" timeOffset="150350">3858 6425 3296 0,'0'0'1152'15,"0"0"-399"-15,0 0 527 0,0 0-224 16,0 114-600-16,8-80-176 0,1-2-144 16,1-2-136-16,4-4 0 15,6-2-840-15,-2-9-1448 0,-2-7-2281 16</inkml:trace>
  <inkml:trace contextRef="#ctx0" brushRef="#br0" timeOffset="150743">4025 6551 488 0,'0'0'3240'16,"0"0"-1807"-16,0 0-553 0,0 0-64 15,0 0 160-15,0 0-344 16,-46 112-224-16,46-90-320 0,0-1 8 15,0-8-96-15,0 0-8 16,4-7-48 0,3-2 0-16,4-4-24 15,1 0-200-15,4-4-160 0,-2-15-8 16,2-7-584-16,-3 0-464 15,-3-3-1-15,-5 3 601 16,-5 3 640 0,0 10 256-16,0 2 1304 0,0 9 681 15,0 2-385-15,0 0-768 16,-3 10-704-16,3 10-128 0,0 3-8 15,0-1 0 1,6-3-40-16,2-4-424 0,3-5-400 16,1-7-304-16,1-3-393 0,-2-7-383 31,-5-10 360-16</inkml:trace>
  <inkml:trace contextRef="#ctx0" brushRef="#br0" timeOffset="150874">4025 6551 968 0,'133'36'2360'16,"-133"-36"-527"-16,0 0-745 0,0 0-336 15,0 0-480-15,1 10-256 31,4 5 176-31,2-2-48 0,-2 2-144 16,-4-4-232-16,4-3-848 16,-5-2-1281-16</inkml:trace>
  <inkml:trace contextRef="#ctx0" brushRef="#br0" timeOffset="151005">4116 6431 184 0,'0'0'4336'0,"0"0"-3535"16,0 0-649-16,0 0 344 0,0 0-328 15,0 0-168 1,0 0-64 0,55 80-1417-16,-44-78-1831 0</inkml:trace>
  <inkml:trace contextRef="#ctx0" brushRef="#br0" timeOffset="151305">4116 6431 1408 0,'94'-141'1672'15,"-91"145"-1008"-15,0 7 489 0,5 0-89 32,-1 6-256-32,2 0-104 15,3 6-96-15,2 1-168 0,1 2 0 16,-2 0-208-1,1-4-63-15,-1 0 23 0,-3-4 8 16,-1-4-88-16,1-2-8 0,-2-1-56 16,-1-4-40-16,-1-1-8 31,4 0 0-31,1-4 24 0,2-2-24 0,0 0-304 15,11-8-497-15,-6-10-959 16,-4 0-4081-16</inkml:trace>
  <inkml:trace contextRef="#ctx0" brushRef="#br0" timeOffset="158936">1677 8613 1776 0,'0'0'1536'0,"0"0"-264"0,0 0-79 15,0 0-145-15,0 0-240 16,0 0-184-16,0 0-112 16,0 0-112-1,0 0 9-15,0 0-41 0,0 0-72 16,0 0-64-16,0 0-88 15,0 0-136-15,0 0 0 16,0 0-8-16,0 0 0 0,0-2-16 16,0 2 8-1,0-2-16-15,0-1-72 16,4 1 8-16,0 0-88 15,3 0 40-15,1-2 128 0,3 1 8 16,1-1 0-16,0 0 0 16,5-2 8-1,-3-1 0-15,4 1-8 16,3 1-232-16,-5 1-1057 15,-6 0-2944-15</inkml:trace>
  <inkml:trace contextRef="#ctx0" brushRef="#br0" timeOffset="159759">1858 8410 2936 0,'0'0'1336'0,"0"0"-1000"16,0 0 57-16,0 0 567 0,0 0-232 31,41 111-376-31,-28-73-144 0,3-4 16 15,-3-4-216 1,-2-6 0-16,2-7 0 0,-7-6 0 0,-1-5-8 16,0-4 0-16,-3-2 56 0,-2 0 48 15,4-2 8 1,1-17-104-1,2-11 144-15,1-8-152 16,-3-5-48-16,1-2-344 0,-1 7 48 0,1 6 224 16,-6 8 64-16,4 10 56 15,-4 4 144 1,1 8 376-16,-1 2 240 15,0 0-80-15,0 0-135 16,0 0-81-16,0 0-160 16,0 0-304-16,0 0 0 0,0 8-208 15,7 2-72 1,-2 4 272-16,6 4 8 15,0 1-8-15,4-4 0 16,4-1 0-16,-3 0 8 16,2-6-152-16,5-2-713 15,-2-1-919-15,-7-5-1345 0</inkml:trace>
  <inkml:trace contextRef="#ctx0" brushRef="#br0" timeOffset="160040">2183 8482 2840 0,'0'0'864'0,"0"0"-8"16,0 0 337-16,0 0-177 31,0 0-360-15,0 0-264-16,34 111-208 15,-31-100-80 1,-1 0-56-16,1-5-40 0,-3-2-8 16,1-1 8-16,-1-3 64 15,0 0-8-15,0 0-64 0,0 0-88 16,0 0-264-16,0-7-256 15,0-20-928-15,0 1-1489 16,0 0 330-16</inkml:trace>
  <inkml:trace contextRef="#ctx0" brushRef="#br0" timeOffset="160200">2188 8332 1144 0,'0'0'1416'0,"0"0"-752"16,0 0 96-16,0 0 17 0,0 0-217 15,0 0-128-15,0 0-120 31,17 24-176-31,-13-8-136 16,-4-2-1488 0</inkml:trace>
  <inkml:trace contextRef="#ctx0" brushRef="#br0" timeOffset="160729">2217 8478 1384 0,'0'0'1400'16,"0"0"-1144"-16,0 0-120 0,0 0 224 16,0 0 112-16,24-10-160 15,-13 8-80-15,-1 2-39 31,-2 0 15-31,2 0 96 0,-1 0 48 16,-4 4-24 0,7 10-160-16,-3 4 240 15,-1 3-24-15,4 3-144 0,-6-1-24 16,4 0-120-16,-4-3-96 15,1-5-232-15,-1-7-864 16,-1-3-1433-16</inkml:trace>
  <inkml:trace contextRef="#ctx0" brushRef="#br0" timeOffset="160894">2388 8487 3016 0,'0'0'760'0,"0"0"-344"16,0 0 217-16,0 0-113 0,0 0-208 15,0 0-160-15,0 0-152 32,0 0-288-32,0 0-913 0,26 98-1423 15</inkml:trace>
  <inkml:trace contextRef="#ctx0" brushRef="#br0" timeOffset="161076">2388 8487 2528 0,'-49'-111'1384'0,"49"111"-1280"16,5 0-104-16,3 0-8 0,7 6-176 16,-1 0-528-1,-7-1-1272 1</inkml:trace>
  <inkml:trace contextRef="#ctx0" brushRef="#br0" timeOffset="161257">2406 8482 1272 0,'0'0'1224'15,"0"0"232"-15,0 0-223 0,0 0-401 16,0 0-328-16,0 0-152 16,137-23-144-16,-111 10-200 0,-8 3-8 15,-1 2-600-15,-4-2-600 16,-3 2-761-16,-4 2-399 15</inkml:trace>
  <inkml:trace contextRef="#ctx0" brushRef="#br0" timeOffset="161513">2507 8324 832 0,'0'0'2296'0,"0"0"-1096"32,0 0-335-32,0 0-281 15,0 0-240-15,0 0 48 0,0 0-32 16,0 0-120-16,0 0 96 15,21 118 32-15,-11-94-104 16,-2-1-120-16,3-2 64 0,1-3-160 16,-6-2-48-1,4-3 0-15,-2-6 0 16,-2-3 0-16,-1-4-8 0,5 0-96 15,1-4 96-15,14-43-40 16,0-2-528 0,-8 1-4297-1</inkml:trace>
  <inkml:trace contextRef="#ctx0" brushRef="#br0" timeOffset="162557">1608 8258 2696 0,'0'0'1544'0,"0"0"-535"0,0 0 31 16,0 0-72-1,0 0-336-15,0 0-296 0,10-10 72 0,4 4 32 32,1-3-23-32,4 2-81 15,2-3-184-15,2-1-152 16,7-8-80-16,-4 2-1281 0,-3 4-3008 0</inkml:trace>
  <inkml:trace contextRef="#ctx0" brushRef="#br0" timeOffset="163014">2018 7926 4544 0,'0'0'1897'16,"0"0"-729"-16,0 0-304 15,-6 31-400-15,6 5-224 0,0 10 89 16,0 5-9-16,0-2-144 15,0-4-168-15,0-11 8 0,0-6-16 16,0-13-176-16,6-4-441 16,-6-9-311-16,5-2-760 0,-3-11-553 15,2-6-447 1</inkml:trace>
  <inkml:trace contextRef="#ctx0" brushRef="#br0" timeOffset="163156">2050 8037 72 0,'0'0'1328'0,"0"0"-120"0,0 0 48 16,0 0-319-16,0 0-337 0,0 0-80 15,0 0-296-15,0 0-224 32,102 104-232-32,-91-102-1249 15,-9-2-1279-15</inkml:trace>
  <inkml:trace contextRef="#ctx0" brushRef="#br0" timeOffset="163355">2050 8037 2696 0,'125'-98'2345'15,"-125"98"-1585"-15,0 4-152 0,0 10 288 16,0 6-144-16,0 2-400 16,0 4-160-16,0 0-128 31,0-4-64-31,0-3-632 0,-5-10-864 15,3-7-809-15,2-2-295 0</inkml:trace>
  <inkml:trace contextRef="#ctx0" brushRef="#br0" timeOffset="163536">2180 7903 728 0,'0'0'1144'0,"0"0"-176"16,0 0 104-16,0 0 249 16,0 0-281-16,53 112-96 0,-39-68-456 15,-2-2-216-15,2-4-272 0,-1-8-624 31,5-11-1088-31,-2-10-801 16,-5-9 49 0</inkml:trace>
  <inkml:trace contextRef="#ctx0" brushRef="#br0" timeOffset="163730">2339 8092 1120 0,'0'0'936'0,"0"0"-256"0,0 0 312 16,0 0-312-16,0 0-432 15,0 0-183-15,0 0-9 0,0 0 256 16,78 37 120-16,-72-46 32 15,-1-6 248-15,-1-2 72 32,-4-2-392-32,0-1-136 0,0 0-256 15,-17 4-136-15,-4 10-952 16,8 6-1697-16</inkml:trace>
  <inkml:trace contextRef="#ctx0" brushRef="#br0" timeOffset="164460">2339 8092 1032 0,'139'-95'1512'0,"-139"95"296"0,0 0-215 16,0 0-369-16,0 6-784 16,0 6-432-1,0 4-8-15,0 0 272 16,0-5-272-16,0-4-128 0,0-5 8 15,0 0 0-15,0-2-56 16,0 0-96-16,2 0-224 0,3-2-64 16,1-11 376-16,2-6 16 31,0-3-736-31,-1-4-225 0,-2-1-135 15,-4 4 136 1,-1-1 552-16,0 1 376 16,0 1 200-16,-5 1 360 0,-1-2 152 0,0 3 16 15,1 5-136-15,0 3 128 31,3 5 520-31,2 5-167 16,0 2-313-16,0 0-80 0,0 4-256 16,0 13-112-16,0 7 72 0,7 4 352 15,6 4-224-15,3 0-152 31,-5-4-32-31,4-3-48 16,1-2-40-16,-5-9-40 0,0-4-136 0,-3-6-200 16,1-4-128-16,-3 0-16 15,2-2 200 1,-5-14 264-16,1-4 0 0,0 0-56 0,0 4-8 15,-4 5 80 1,0 8 0 0,1 3 184-16,2 0-64 15,-1 5-16-15,5 10-16 0,-3 1 344 0,3-2-120 16,-1-2-224-16,2-4-88 0,-4-4 0 15,0-4-8-15,0 0-64 32,1 0-184-32,-1-4-40 15,1-12 200-15,0-4 32 0,-3-2-368 16,-1 0-16-16,1 5 264 0,-2 8 112 15,0 3 72-15,3 6 72 16,-1 0 144-16,1 0 8 31,0 4 48-31,4 3 0 0,2 4-128 16,-2-5-64-16,-2-2-80 15,1-4-424-15,-1 0-512 16,-3-8-705-16,2-12 457 0,-4-1-904 0</inkml:trace>
  <inkml:trace contextRef="#ctx0" brushRef="#br0" timeOffset="164905">2738 7700 832 0,'0'0'2064'0,"0"0"-1008"16,0 0-480-16,0 0 465 0,0 0 111 15,0 0-584 1,20 109-248-1,-11-82-56-15,3-3-192 0,-1-1-72 16,0-8-224-16,-1-2-664 16,5-9-128-16,-4-4-209 15,3 0 161-15,3-8 704 0,0-7 176 16,1 0 96-1,0 2 80-15,0 4 8 16,-2 1 80-16,-3 2 88 16,-2 1 144-16,-5 1 16 15,-1 0 32-15,2 2-48 0,-7-1 265 16,0-1 151-1,0-2 176-15,0-1-280 16,0-1-392-16,-7 4-48 0,-4 2 0 16,0 2-8-16,-1 0-72 15,1 0-104-15,1 8 0 16,1 11-56-16,2-2 56 0,4 2 128 15,3-3 0 1,0-2-128 0,0-5-48-16,5 2-8 0,9-1 8 15,1-2 40-15,4-5 8 16,9-3 0-1,14-7-144-15,-4-18-712 0,-2-7-1873 0</inkml:trace>
  <inkml:trace contextRef="#ctx0" brushRef="#br0" timeOffset="166122">1666 7879 304 0,'0'0'1288'31,"0"0"-720"-31,0 0-312 16,0 0-48-16,0 0 0 15,0 0 136-15,0 0 160 0,27 2 64 16,-15-2-55-16,1 0 87 15,0 0 24-15,3-4-40 0,2-7-256 16,6-14-328-16,-2 3 0 16,-10-1-2225-1</inkml:trace>
  <inkml:trace contextRef="#ctx0" brushRef="#br0" timeOffset="167937">2004 7489 3808 0,'0'0'2513'15,"0"0"-1345"-15,0 0-376 16,0 0-320 0,0 0-416-1,0 0-56-15,6-3 0 0,7-1 128 16,5-2 72-16,-7-3 41 0,2 3-97 15,-2 0-32-15,-4 3-104 0,-2-1-8 16,-5 4-80-16,3 0-16 31,-3 0 96-31,0 0-48 16,0 0-129-16,0 0-55 0,0 9-24 15,0 10 256-15,0 9 0 0,0 4 96 16,1 6 16 0,-1 0-8-16,2-2-96 0,-2-2 56 31,0-8-64-31,0-4 24 0,0-5 32 15,0-9 0-15,0-5 33 32,0-3 175-32,0 0 80 0,0 0-96 0,0 0-248 0,0 0-56 15,3 0-200-15,4-5-601 31,2-8-359-31,4-3 696 0,0-2-88 16,0-1-328-16,0-2 104 0,-2 5 151 16,-1 4 345-16,-5 4 208 0,-2 4 128 15,-3 4 104-15,0 0 336 16,0 2-79-1,0 14-65 1,0 2 480-16,0 2-24 0,0-4-200 16,0-2-200-16,0-5-104 15,0-6-120 1,0-3-80-16,0 0 48 0,0 0 16 0,0 0-8 0,0 0-104 31,0-10-232-31,7-12-128 16,4-6 200-16,3-4-128 15,1 0-136-15,-4 6 280 16,1 9 144-16,-3 10 40 0,-2 7 16 0,-1 0-40 15,2 0 96-15,4 16 112 16,-1 2 16-16,0 4-88 16,0 0-152-1,-9 8-328-15,1-6-1680 16,-3-6-2641-16</inkml:trace>
  <inkml:trace contextRef="#ctx0" brushRef="#br0" timeOffset="168120">2309 7520 384 0,'0'0'1096'0,"0"0"-160"0,0 0-104 16,0 0-376-1,0 0-208 1,0 0-160-1,114-14-88-15,-105 12-360 0,-6 0-504 0,-3-5-72 16,0 3 312-16,0-1-528 0</inkml:trace>
  <inkml:trace contextRef="#ctx0" brushRef="#br0" timeOffset="168495">2309 7520 96 0,'76'-59'1248'15,"-76"72"-376"-15,0 8 224 16,0 4-128-16,0 3-295 16,0 0-329-16,1-4-224 15,7-4-120-15,2-8-512 0,-2-4-529 16,0-6-191-16,0-2 416 15,2 0 280 1,1-4 400-16,-3-6 136 16,4-4 88-16,1 2 264 0,1-4 104 15,-1 0 128-15,-2-2-72 16,1 0 24-16,-6 2-72 15,-1 2 24-15,-5 1-87 0,0 4-9 32,0 3 40-32,0 4-248 15,-5 2 0-15,-5 0 280 0,2 10-128 16,-1 14-232-16,2 2-88 15,1 2 224 1,4-4-96-16,2-6-144 0,0-4-88 0,0-4-40 16,0-2-16-1,3-6-176-15,7-2-408 16,1 0-472-1,1-14-353-15,-6-4-151 0</inkml:trace>
  <inkml:trace contextRef="#ctx0" brushRef="#br0" timeOffset="168694">2561 7474 1120 0,'0'0'864'15,"0"0"256"-15,0 0-32 0,0 0-375 16,0 0-145-16,0 0-232 16,53 115-184-16,-50-100-8 15,2-5-48 1,-5-4 16-16,0-6 8 15,0 0 72-15,0 0-16 0,0-6-176 16,11-24-1024-16,-6 1-1521 31,7 1 249-31</inkml:trace>
  <inkml:trace contextRef="#ctx0" brushRef="#br0" timeOffset="169536">2787 7429 160 0,'0'0'1456'0,"0"0"704"0,0 0-119 15,0 0-489-15,0 0-592 16,0 0-592-16,-13 13-368 0,6 0-72 31,3 6-8-31,2 0-8 0,2 2-8 16,0-6-8-16,0-2-24 15,0-5-208-15,0-4-240 0,6-4 80 31,2 0-24-31,4 0 112 0,-6-14 184 0,6-8-56 16,-3-3-665 0,-2-3-63-16,-6 0 464 15,-1 5 152-15,0 2 392 16,0 8 24-16,0 6 960 15,-1 7 200-15,-4 0-455 0,3 5-545 0,2 12-56 16,0 8-56 0,0 3 80-16,0 2-8 31,0 4 64-31,7 0-104 0,2 0-40 0,1 2-56 15,-2-4 16-15,-1-2 24 0,-3-6-48 16,-4-2 16-16,0-6-8 0,0-3 128 31,0-8 56-31,-3-1 16 16,-10-4-16-16,2 0 16 15,-5 0-112-15,3-4 64 0,2-7-160 16,6-8-96 0,2-1-112-16,3-1-288 0,3-4-240 0,15-3-96 31,7 2 23-31,4-2 209 15,-1 0-72-15,-1 3-40 16,-2 2 120-16,-3 3 352 0,-9 1 240 0,-2 6 24 16,-9 1 456-1,-2 1 656-15,0 2 152 0,0 1-463 16,-8-1-241-1,-5 3-192-15,-1 0-224 16,5 6-160-16,-2 0 0 16,5 0-8-16,1 2-72 0,3 13-40 15,2 6 40 1,0 4 72-16,0-1-8 15,0-5-96-15,0 0 96 0,2-10-48 16,8 0-40-16,-2-9 48 16,3 0-192-16,2 0-48 31,1-7 56-31,-4-8 56 0,1-6-569 15,-1 0-343-15,-8 1 616 0,-2 3 472 16,0 7 0-16,0 7 944 31,0 3 585-31,0 0-617 0,0 3-648 0,0 11-256 0,0 4 120 16,0-1-128-16,0-1-104 31,6-4-328-15,-1 0-440-16,1-4-913 0,-6-5-647 0</inkml:trace>
  <inkml:trace contextRef="#ctx0" brushRef="#br0" timeOffset="169676">3055 7397 760 0,'0'0'536'16,"0"0"-352"-16,0 0-80 15,0 0-72-15,0 0-32 0,118-43-680 16</inkml:trace>
  <inkml:trace contextRef="#ctx0" brushRef="#br0" timeOffset="169996">3055 7397 960 0,'26'-43'816'0,"-30"58"200"0,4 7 0 31,0-1-496-31,0-2-240 16,0-2-151-16,12-8-129 0,-1-3-48 31,0-6-105-31,2 0-191 16,0 0-16-1,0-17 128-15,0-7-320 0,2-5-696 0,-2 5 24 16,-4 3 824-16,-2 4 400 0,-4 11 520 15,-3 4 400-15,5 2 456 16,-5 0-504 0,3 12-104-16,0 3-191 0,2 0-57 0,0 0-264 15,1-6-160-15,-1-1-96 31,0-2-128-31,2-6-592 16,-4 0-345-16,2-8-271 0,-2-5 48 0</inkml:trace>
  <inkml:trace contextRef="#ctx0" brushRef="#br0" timeOffset="170538">3289 7357 120 0,'0'0'448'0,"0"0"-152"31,0 0 8-31,0 0-96 16,0 0 8-16,0 0-192 0,0 0-24 15,0 0-272 1,108-84 64-16,-98 74 160 0,-4 4 48 0,-4 6 72 15,-2 0 184-15,0 4 336 16,0 10 328-16,0 0-80 31,0 2-192-31,0-3-383 0,0-6-265 16,0-3-73-16,0-2-95 15,3-2-224-15,4 0-352 0,1-2 200 16,3-7 224-16,0-6-456 16,2 3 40-16,5 0 496 31,-3 2 160-31,-4 0 72 0,0 3 8 15,-4-2 200-15,-1 5 232 16,-6 0 248-16,0 0 48 0,0 2 64 0,0 2 96 16,0 0-351-16,0 0-313 15,0 0-224 1,0 2-120-1,2 6-88-15,3 2 200 0,-1 2 0 16,-2-4 8-16,3 0-56 16,-3-1-185-16,1-5 9 0,-3-2-24 15,1 0-56 1,-1 0 80-16,2-2-32 15,3-11-240-15,1-3-432 16,1 2-160-16</inkml:trace>
  <inkml:trace contextRef="#ctx0" brushRef="#br0" timeOffset="172476">1624 7388 1512 0,'0'0'904'0,"0"0"48"0,0 0 264 0,0 0-127 0,-6 1-321 15,6-1-152-15,0 0-88 16,0 0 32-16,0 0 16 0,0 0-64 15,0 0-175 1,0 0-281 0,1 0-56-16,12-3 0 0,3-5 0 15,25-13 0-15,-6 1-897 0,-1 4-1815 16</inkml:trace>
  <inkml:trace contextRef="#ctx0" brushRef="#br0" timeOffset="173460">2117 7131 1688 0,'0'0'3321'16,"0"0"-2241"-16,0 0-600 15,0 0-64 1,0 0 264-16,0 0-240 0,-65 76-320 0,65-72-120 16,0 0-192-16,0-2-56 0,8 0-72 31,7 2 136-16,2-2 40-15,4 0 0 0,-1-2 16 0,-1 2 128 16,-8 0 40-16,1 2-40 16,-11 0-16-16,-1 2 16 0,0 4 16 15,0 4 304 1,0 5 248-1,-8 2-232-15,-3-1-336 16,0-1-512-16,1-12-728 0,4-3-825 16,2-4-1239-16</inkml:trace>
  <inkml:trace contextRef="#ctx0" brushRef="#br0" timeOffset="173657">2163 7158 128 0,'0'0'1464'0,"0"0"-840"15,0 0 320 1,0 0-32-16,0 0-159 16,0 0-105-16,0 0-312 15,0 0-200-15,0 0-136 0,122 71-32 0,-106-59-720 16,-7-2-873-16,-2-6-951 31</inkml:trace>
  <inkml:trace contextRef="#ctx0" brushRef="#br0" timeOffset="173861">2163 7158 624 0,'160'-39'2144'16,"-160"40"-1344"-16,0 16 136 31,0 4 313-15,0 9-201-16,0 9-168 0,0 5-144 0,0 6-88 15,-1 2-191-15,-6-2-305 16,2-3-88-16,1-7-16 0,2-10-48 16,2-11-497-16,0-10-1095 31,0-5-1288-31</inkml:trace>
  <inkml:trace contextRef="#ctx0" brushRef="#br0" timeOffset="174368">2394 7109 3624 0,'0'0'1057'0,"0"0"-329"0,0 0-24 0,0 0-264 15,0 0-440-15,0 0-8 32,-24 79-424-32,24-74-224 15,0-3 240-15,11 2 200 0,1-2 88 16,-1 0 71-16,0 0 41 15,1-2 16-15,-1 2 0 0,-3 0 8 16,2 2 49 0,-4 0-9-16,-1-1 136 15,-3 6 144-15,-2 1 120 16,0 2-128-16,0 2 8 0,0 9-328 15,-7-6-576 1,-1-2-3777 0</inkml:trace>
  <inkml:trace contextRef="#ctx0" brushRef="#br0" timeOffset="174528">2514 7139 824 0,'0'0'816'0,"0"0"48"15,0 0-264-15,0 0-264 0,0 0-304 16,129-45-32-16,-108 34-1808 0</inkml:trace>
  <inkml:trace contextRef="#ctx0" brushRef="#br0" timeOffset="174712">2599 7028 536 0,'0'0'2024'0,"0"0"-600"16,0 0-87-16,0 0-65 0,0 121-552 16,0-87-480-1,0-2-240-15,12 4-32 0,-1-8-1216 0,-4-8-1553 16</inkml:trace>
  <inkml:trace contextRef="#ctx0" brushRef="#br0" timeOffset="175045">2745 7211 720 0,'0'0'848'0,"0"0"-184"16,0 0-24-16,0 0 0 15,0 0-272-15,0 0-184 16,0 0 0-16,89-102 281 0,-89 89 215 15,0 2-192-15,-2-1-240 16,-9-1-160-16,-5 4-88 0,-2 3-104 31,5 4 8-31,0 2 96 16,0 0 200-16,3 17-96 0,6 9 8 15,2 8 176-15,2 2-8 16,0-2-144-16,5-4-64 16,14-5-72-16,-1-7-56 0,1-8-616 31,17-10-528-31,-10 0-673 15,-4 0-719-15</inkml:trace>
  <inkml:trace contextRef="#ctx0" brushRef="#br0" timeOffset="175518">2931 7071 928 0,'0'0'2608'0,"0"0"-1744"0,0 0 305 0,0 0-217 15,0 0-440-15,19 108-152 0,-19-82-168 16,0-6-112-1,0-4-8 1,0-8-72-16,0-3-144 0,0-5-24 16,0 0 48-16,0-7 120 0,0-13-632 15,0-8-216-15,5-4-88 16,3 0 23-16,6 2 257 0,1 6 400 31,1 9 120-31,-8 9 136 16,3 6 232-16,1 0 472 0,-4 15 129 15,3 4 23-15,-6 4-160 16,3-3-48-1,-6-1-16 1,-1-4-144-16,-1-5-168 0,0-4-120 16,0-6-96-16,3 0-104 15,1 0-96-15,-1-8-136 16,3-15 152-16,6 0-40 0,-1-5-176 15,0 4 72-15,2 3 120 16,-1 12-8 0,0 5-16-1,-5 4 128-15,4 0 112 0,-1 0 88 0,1 0-16 16,4 9-24-16,-4 12-160 0,0-4-64 15,-3 0-2848-15</inkml:trace>
  <inkml:trace contextRef="#ctx0" brushRef="#br0" timeOffset="182237">3877 7440 5449 0,'0'0'1592'15,"0"0"-1064"-15,0 0 144 16,0 0 96-1,-36 89-119 1,36-61-201-16,0 3-264 0,0-1-120 0,8 0 0 16,4-4-64-16,4-4 0 0,2-1 0 15,-2-8 0-15,3-3-248 16,9-10-865-1,-3 0-1151-15,-7-14-2137 16</inkml:trace>
  <inkml:trace contextRef="#ctx0" brushRef="#br0" timeOffset="182563">3988 7414 2632 0,'0'0'2945'0,"0"0"-1969"0,0 0-752 0,0 0-56 15,0 0 576-15,0 0 32 16,0 0-248-16,133-55-280 0,-96 33-208 31,0 1-40-31,-1 0-840 0,-1-3-816 0,-12 7-1009 16</inkml:trace>
  <inkml:trace contextRef="#ctx0" brushRef="#br0" timeOffset="182747">4219 7289 16 0,'0'0'2984'31,"0"0"-1632"-31,0 0-495 16,0 0 375-16,0 0 144 0,-24 131-448 15,24-88-336-15,0 2-255 0,0 1-97 16,3-2-184-16,4-2-40 16,1-6-16-16,-5 9-280 15,0-13-1065 1,-3-8-1799-16</inkml:trace>
  <inkml:trace contextRef="#ctx0" brushRef="#br0" timeOffset="183156">4376 7576 1696 0,'0'0'1032'0,"0"0"64"0,0 0 137 15,0 0-369-15,0 0-56 16,0 0-368 0,0 0-152-16,116-92-80 0,-111 75 24 15,-5 4 184-15,0-4 48 0,0 3-136 16,-10 1-168-1,-4 2-104 1,-1 7 41-16,2 4 159 0,-3 0 40 16,3 10-296-16,-3 12-8 15,3 6 8-15,2 5 160 16,4-1 96-1,4-2-248-15,3-6 40 0,0-4-48 0,0-4-8 16,0-3 0-16,10-4 0 16,3-3-72-1,1-6-536 1,11 0-721-16,-3-12-559 0,-4-6-1217 0</inkml:trace>
  <inkml:trace contextRef="#ctx0" brushRef="#br0" timeOffset="183419">4376 7576 3408 0,'147'-104'1929'16,"-154"108"-1081"-16,3 8-472 0,-1 4 216 0,5 0-360 16,0-2-232-16,3-2-128 15,13-3-136-15,0-2-144 16,4-5 96-1,-6-2 128-15,2 0 104 16,-4 0 72-16,-4 0-8 16,-2 0 16-16,-3 0 0 0,-3 0 16 15,0 0 368-15,0 2 344 16,0 8 24-16,-11 3-728 15,-10 10-24 1,3-3-1864-16,4-6-2729 0</inkml:trace>
  <inkml:trace contextRef="#ctx0" brushRef="#br0" timeOffset="183742">4587 7461 984 0,'0'0'3160'16,"0"0"-2047"-16,0 0-761 0,0 0 448 16,0 0 136-1,0 0-232-15,0 0-288 16,0 0-208-16,139-45-208 15,-113 28-80-15,-2 4-696 0,-1-4-624 16,-5-4-409 0,-12 2-359-16,-6 6-88 0</inkml:trace>
  <inkml:trace contextRef="#ctx0" brushRef="#br0" timeOffset="184068">4755 7277 1504 0,'0'0'2344'0,"0"0"-1520"0,0 0 73 16,0 0 79-16,-25 114-168 15,25-78-352 1,0-4-304-1,0-3-152-15,11-9 16 0,0-5-16 16,0-6-312-16,2-7-664 0,2-2-112 16,-1 0 15-16,3-20 225 15,0-3-544-15,-5 2 328 0,-1 1 904 31,-3 5 160-31,-5 5 864 16,-3 5 456-16,-4071 5 129 16,8144 0-209-16,-4073 0-424 0,2 0-400 15,2 0-320 1,-4 5 40-16,5 1-8 0,-2-2-96 0,-1 1-32 31,-2-5-400-31,0 0-224 0,2 0-96 16,-1-7-120-1,3-8-1065-15,0-6 297 0,3 2 472 16</inkml:trace>
  <inkml:trace contextRef="#ctx0" brushRef="#br0" timeOffset="184736">4935 7331 120 0,'0'0'896'0,"0"0"-96"16,0 0-112-16,0 0-144 0,0 0-152 0,0 0-8 15,51-8 8-15,-44 16-24 16,-2 4-71-16,1 0 55 0,-1 0-32 31,1 3-120-31,1-2-192 16,3-3 48-16,-2 1-56 0,-2-5-296 15,5-6-168-15,-4 0-185 16,-1 0 145-16,4-4 320 15,-2-9-200-15,-5-3-88 0,2 0 336 16,-2 0 128-16,-3 0 8 0,0 0 112 31,0 4 304-31,0 2 520 16,-6 6 289-16,1 4-409 15,-5 0-376-15,6 0-64 0,-1 4-376 16,5 14-144-16,0 0 80 16,0 2 8-16,0-4-24 0,0-2 72 31,1-4-48-31,7-6-48 15,2-2-200-15,-2-2-112 16,0 0-8-16,-1-6 264 0,1-5 160 0,-5-2 64 16,0 1 40-1,-3 4 320-15,0 5 248 0,0 1 80 16,2 2-176-1,1 0-296-15,-1 0-280 16,4 13 0-16,1 10 248 16,2 7 320-16,1 8-128 0,1 5-167 15,1 6-177-15,-1 1-24 0,-1 0-8 31,-2-4-56-15,-2-4 0-16,-6-8-8 0,3-8 16 0,-3-7 88 16,0-8-24-16,0-5 112 15,-6-6 168-15,-9 0-184 0,2 0 80 31,-4-4 8-31,1-9-96 16,3-2 64-16,3 4 336 0,7-4-344 16,3 0-224-16,0-6-64 15,1-1-32-15,17-5-8 0,5-4-280 31,7-11-704-31,-1 6-905 16,-6 6-1279-16</inkml:trace>
  <inkml:trace contextRef="#ctx0" brushRef="#br0" timeOffset="184982">5296 7143 888 0,'0'0'1488'0,"0"0"-248"16,0 0 73-1,0 0 15-15,88 112-112 16,-75-81-544-16,-1 1-128 0,-12 0 64 15,0 4-39-15,0 1-385 16,-37 24-184-16,-1-11-1569 0,-4-6-4736 16</inkml:trace>
  <inkml:trace contextRef="#ctx0" brushRef="#br0" timeOffset="195082">1112 11292 3144 0,'0'0'2065'0,"0"0"-1089"0,0 0 80 16,0 0 24-16,-98-47-448 15,73 40-175 1,-4 1 159-16,7 4-8 0,2 2-224 0,3 0 0 31,-4 13-272-31,4 14-112 16,-2 5-64-1,4 7 64-15,7 6-16 0,2-1-88 0,6 1 0 0,0-4 96 16,6-5 0-16,9-4 0 0,1-7 0 15,-3-5-128 1,2-8 16 0,2-7 48-16,4-5-216 15,-1 0-264-15,2-7-16 0,1-20-25 16,3-27-279-16,-5 5-1832 0,-7 4-2584 15</inkml:trace>
  <inkml:trace contextRef="#ctx0" brushRef="#br0" timeOffset="196132">1044 11109 2664 0,'0'0'2633'31,"0"0"-1657"-31,0 0-368 16,0 0-40-16,0 0-56 0,0 0 224 15,7 125-144-15,-2-76-335 16,4 0-65-16,-2-4 32 0,-2-6-64 16,-4-7-80-16,-1-10-32 31,0-6-32-31,0-10 32 15,0-4 64-15,0-2 72 0,0 0 8 16,0 0-88-16,0-12-104 16,0-10-488-16,0-6-136 15,0-6 111-15,10 4 153 0,3 3 176 16,-2 14 8-1,2 9-144-15,5 4-136 16,-5 0 248-16,8 16 144 0,-2 2 64 16,4-2-128-1,-1-4-272-15,1-6-400 0,-2-6 88 0,2 0-40 16,-1-4 103-1,-9-16 329 1,-3-5 176-16,-5 2 64 0,-5-3 72 16,0 4 8-16,-5 8 144 0,-11 5 840 15,1 9 1-15,-1 0-25 16,5 25-536-16,-1 7-272 0,6 3-24 31,1 1 264-31,5-5-200 16,0-7-192-16,0-8-64 0,8-8 56 15,0-2 0-15,3-6-96 16,-2 0-288-1,2 0-64-15,0-19 272 0,0-8 96 0,1-5-344 32,-6-2-400-32,-1 1-401 15,-3 8 161-15,-2 7 456 16,0 8 616-16,0 8 1200 0,0 2 377 15,0 0-625-15,0 4-544 0,0 7-112 16,6 6-72-16,1-3-120 31,1 0-104-31,0-6 0 0,1-2-568 16,-2-4-272-16,-4-2-529 0,2 0 105 15,-2-14 768-15,-3-8 136 16,0-3-168-16,0-1 216 0,0 7 312 16,0 6 640-1,0 7 480 1,0 6 176-16,0 0-463 15,0 8-673-15,0 12 288 0,0 3 176 0,3 1-320 32,2-6-144-32,2-4-160 0,-4-4-48 0,-1-8-472 0,1-2-320 31,0 0-48-31,2-8 191 15,1-12 537 1,2-3-280-16,0-5-376 0,1 3 56 0,-3 1 432 16,-3 1 256-16,-1 10 72 15,-2 2 496-15,0 5 736 0,0 6 256 31,0 0-263-31,-2 0 15 16,-3 17-584-16,4 4-520 0,1 5 16 16,0 0-152-16,0-1 0 15,3-8-56-15,12-2-64 16,-3-5-168-16,1-7-152 0,0-3-144 31,3 0-160-31,1-28-128 16,-3-2-289-16,-3 0-959 0</inkml:trace>
  <inkml:trace contextRef="#ctx0" brushRef="#br0" timeOffset="196488">1590 11170 1216 0,'0'0'864'16,"0"0"-136"0,0 0-128-1,0 0-416-15,0 0-184 0,0 0-8 0,-6 73-400 16,6-73-376-16,0 0-344 0,0 0 184 15,6-3 712-15,-3-9 145 16,5-3 87 0,-1 4 0-16,1-4 0 15,0 3 183-15,0 0 145 16,-5 0-16-16,-1 1 64 0,-2 0 112 15,0 1-168 1,0 2 96-16,-2 1-56 0,-6-2-208 16,-1 3-40-1,-1 2 64-15,3 2 40 16,7 2 248-16,0 0 40 15,0 0-504-15,0 12 96 0,0 10-88 16,7 6 433-16,4 2-33 16,2 1-136-16,-2-5-216 0,1-7-56 31,-4-4-640-16,0-9-377-15,3-6-279 0,-4-8 296 0,-3-9 280 0</inkml:trace>
  <inkml:trace contextRef="#ctx0" brushRef="#br0" timeOffset="197079">1590 11170 1304 0,'168'-32'912'0,"-166"39"288"0,4-1-480 16,2 0-320-16,2-4-280 15,1-2-63-15,5 0-25 16,1-6-32-16,0-11-89 15,1-6-135-15,-3-1-608 16,-4-2-296 0,-5 3 144-16,-2 4 40 0,-4 3 496 0,0 10 448 15,0 4 768-15,-13 2 664 16,1 6 224-16,-1 12-727 15,2 6-337 1,3 0 88-16,2-2-136 16,6-4-344-16,0-6-200 0,0-4-152 15,6-6 24-15,5-2-176 16,6 0-128-16,-1-4-80 15,-2-16-8 1,1-4-529-16,-2-4-375 16,-5 0 112-16,-2 7 784 15,-1 8 528-15,-5 7 704 0,0 6 824 16,0 0-48-16,0 8-471 15,0 8-281-15,3 0-176 16,-1 0-56-16,-1-4-160 0,3-4-208 31,-3-6-128-31,1 0-80 0,3-2-336 16,-2 0-384-16,0 0-120 0,5-14 215 15,2-4 49-15,5-2-328 16,-1 2 232-16,1 2 384 16,-2 8 288-16,1 4 72 15,-3 4 16 1,-3 0 480-16,-4 0-224 0,1 0 104 15,-2 4 224-15,-3-1-200 16,0-3-208-16,0 2-128 0,1-2-56 31,1 0-336-31,3 5-472 0,-2-3-208 16,0 2-560-16</inkml:trace>
  <inkml:trace contextRef="#ctx0" brushRef="#br0" timeOffset="197451">2115 11037 696 0,'0'0'1224'15,"0"0"-464"-15,0 0 48 16,0 0-152-16,0 0-416 0,3 54-240 16,2-52-104-16,2-2-56 15,-3 0 40-15,1-2 120 16,2-12 104-16,-1-4-16 0,-6-2-88 31,5-2-216-31,1 2-16 16,-6 4-48-16,5 6 112 0,-5 4 168 15,2 4 24-15,-2 2 560 0,0 0 345 16,0 0 167-16,0 0-128 15,0 0-296-15,0 0-328 16,0 0-248 0,0 0-96-16,5 0-248 15,-4 8-144 1,6 6 328-16,4 4 64 0,-6 2 56 0,1 0-8 15,1-2-48-15,1-2-8 0,-3-6-416 16,-2-10-640 0,2 0-1073-1,-5 0-703-15</inkml:trace>
  <inkml:trace contextRef="#ctx0" brushRef="#br0" timeOffset="198308">2176 10846 3368 0,'0'0'2345'0,"0"0"-1713"15,0 0-456-15,0 0-176 0,0 0-168 16,0 0 168-16,0 0 0 16,0 0 120-16,63 0-112 0,-47 0 0 31,2 0 0-31,-5 0 8 15,-2 6-16 1,-4 7 8-16,-2 0-8 0,-4 6 536 0,-1 0 280 16,0 0-128-16,0-5-40 15,0-6-55-15,0-4-593 0,0-4-120 16,0 0-665-1,2 0-383-15,9 0 424 16,5-2 16-16,-4-6 24 16,4-1 72-16,-2 2-89 0,-1 3-63 15,2 0 72-15,-7 4 96 16,2 0 144-16,-2 0 472 15,-2 0 56-15,2 0 232 16,-3 2-184-16,2-2-96 16,-3 0 0-16,0 0 536 15,4-10-72-15,-5-4-192 0,5-2-192 16,-5 0-88-16,2 0-72 15,2 3 16 1,-6 4 56-16,2 3 8 16,-3 1 560-1,0 5 945-15,0 0 127 0,0 0-368 0,-4 5-672 16,-3 5-400-16,-1 1-200 15,5 4 0-15,3-2-104 0,0-2-440 32,0-3-696-32,11-6 176 15,4-2 128-15,2 0-33 16,1-8 233-16,-2-10 32 0,2-5 56 15,-5 2 80 1,-2-2 464-16,-4 5 104 0,-7 4 680 0,0 7 1112 31,0 5 433-31,0 2-825 0,-3 0-232 16,-6 0-239-16,1 2-433 15,-1 9-400-15,7 6-96 0,2 2-152 16,0 4 24-16,0-1 0 16,11-1-48-16,1 2-16 15,2-5-17 1,2-2 25-16,1-2-48 0,-3 0-48 15,1-3 120-15,1 4 32 16,-2-1 0-16,2-2 48 0,-3-2-40 16,-3 0-48-16,-2-2 48 15,-8-4 120 1,0 2 208-16,0 2 928 15,-16 0-199-15,-5 4-937 16,-19 6-649-16,4-4-1399 0,4-4-4297 31</inkml:trace>
  <inkml:trace contextRef="#ctx0" brushRef="#br0" timeOffset="267162">448 8994 3440 0,'0'0'4089'31,"0"0"-2857"-31,0 0 321 16,0 0-353-16,0 0-400 0,0 0-136 15,-51 26-664-15,51 8-24 16,0 9 16-1,0 8-64-15,0 5 72 0,0 3-16 0,5-1 16 32,6 0 0-32,3-3-8 15,-4-2 8-15,1-7-128 16,1-6-120-16,-3-8-88 0,-1-7-176 0,-1-6-336 15,-5-2-288-15,-2-6-897 0,0-5-2512 16</inkml:trace>
  <inkml:trace contextRef="#ctx0" brushRef="#br0" timeOffset="267480">250 9240 5313 0,'0'0'1688'0,"0"0"-1112"15,0 0-128-15,0 0-160 0,0 0-192 16,0 0 56-16,48-18 208 16,-19 4-176-16,0-2-104 15,2-2-80-15,-2 0-616 0,-6 2-784 31,-1 0-248-31,-2-4-625 16,-11 4 329-16,-4 4 641 0</inkml:trace>
  <inkml:trace contextRef="#ctx0" brushRef="#br0" timeOffset="267767">495 9067 312 0,'0'0'1648'0,"0"0"-248"0,0 0-640 16,0 0-183-16,0 0 87 15,-26 119-64 1,26-89-336-16,0-2-112 16,0-4 160-16,8-3-152 0,1-8-152 15,0-1 40-15,-1-1-48 16,4-5-32-16,1-6-16 0,3 0 32 15,1 0-136 1,3-14-16-16,-2-12 16 16,1-6-232-1,-6-5-8-15,-5 1 96 0,-2 0 168 0,-2 6 128 16,-3 7 112-16,-1 14 488 15,0 7 112-15,0 2-64 16,0 4-648 0,0 18-16-16,0 4 8 15,0 2-56-15,3 1-224 0,10-8-640 16,0-5-769-16,0-8-647 0</inkml:trace>
  <inkml:trace contextRef="#ctx0" brushRef="#br0" timeOffset="268186">710 9033 256 0,'0'0'2080'0,"0"0"-536"0,0 0-607 0,0 0-809 16,0 0 496-16,0 0-192 0,19 123-152 15,-11-89-24 1,4-8-256-1,-11-6-16-15,4-8 16 0,-3-6 0 0,1-6-88 16,-1 0-232-16,1-2-280 16,0-19-224-16,2-10-329 15,1-5-79-15,-2-6-88 16,4 4 680-16,-5 6 640 15,5 10 264-15,-3 10 312 16,1 10-160-16,-1 2-48 0,-2 6 552 16,-3 16 480-1,0 3-279 1,0 2-473-16,0-3-120 15,0-4 24-15,0-4-168 0,0-4-200 16,0-2-104-16,0-4-80 0,0-2-264 31,0-4-288-31,8 0-280 0,4 0-72 0,2-2 215 16,9-24 193-16,-5 2-488 0,-5 0-600 15</inkml:trace>
  <inkml:trace contextRef="#ctx0" brushRef="#br0" timeOffset="268330">894 9074 1720 0,'0'0'1256'16,"0"0"-904"-16,0 0 432 15,0 0 137-15,0 0-281 0,0 0-272 0,0 0-368 16,108-60-56-16,-87 40-1008 15,-8 1-1129-15</inkml:trace>
  <inkml:trace contextRef="#ctx0" brushRef="#br0" timeOffset="268490">894 9074 776 0,'76'-50'1888'15,"-76"76"-856"-15,0 4 65 16,0 2-97-16,0 0-584 16,8-6-168-1,3-6-192 1,1-4-56-16,1-8-264 0,3-6-432 15,6-2-345-15,-4-16-287 0,-3-6-144 16</inkml:trace>
  <inkml:trace contextRef="#ctx0" brushRef="#br0" timeOffset="268659">1112 8990 1328 0,'0'0'2112'0,"0"0"-1048"16,0 0-247 0,0 0-113-16,0 0-272 0,0 0-432 15,0 0-24-15,-11 66-488 0,11-66-432 31,16 0-497-31,-2-8 273 16,3-7-312-16</inkml:trace>
  <inkml:trace contextRef="#ctx0" brushRef="#br0" timeOffset="268923">1112 8990 600 0,'73'56'1168'15,"-73"-46"-200"1,0-3-24-16,0-1-456 16,0-6-408-16,0 0-80 0,0 0-208 15,3 0-504-15,5-7 216 16,-1-7 272-1,2-4-384-15,-1 2 72 0,0 1 416 16,-1 6 120-16,-4 5 136 16,-3 4 160-16,3 0 112 15,-3 0 72 1,0 2 160-16,0 6 40 0,0-1-208 0,2 0-256 15,1-3-216-15,0-2-80 16,1-2-600 0,4 0-360-16,1 0 200 15,3-13 168-15,-1-4-248 16</inkml:trace>
  <inkml:trace contextRef="#ctx0" brushRef="#br0" timeOffset="269050">1330 8907 528 0,'0'0'648'0,"0"0"-128"0,0 0 288 31,0 0 136-31,0 0 64 16,0 0-167-16,0 0-81 15,45 100-344-15,-43-70-416 0,-2-5-160 16,0-5-3913 0</inkml:trace>
  <inkml:trace contextRef="#ctx0" brushRef="#br0" timeOffset="270044">626 9611 3648 0,'0'0'4609'0,"0"0"-3873"0,0 0-736 31,0 0 312-31,0 0 257 16,10 107-169-16,-7-75-296 16,3-7-88-1,2-2-8-15,-1-7 0 0,-5-6-8 0,2-6 0 16,-4-2-48-16,0-2 48 0,0 0 184 15,0 0 40 1,0 0 272 0,0-12-32-16,0-6-440 0,0-7-24 15,0-2-104-15,0-6-24 0,0 6-8 16,10 5 8-16,3 5-80 0,0 11-224 31,5 6-56-31,-1 0 200 16,3 15 80-16,-2 6 136 0,-2 3-8 15,-3-1 80 1,1-6-88-16,-3-4-529 0,2-7-703 15,0-6-664-15,0-10-417 16,-3-9 569-16</inkml:trace>
  <inkml:trace contextRef="#ctx0" brushRef="#br0" timeOffset="270248">884 9601 1120 0,'0'0'648'0,"0"0"320"0,0 0 96 16,10 112-536-16,1-88 65 0,2-5-217 31,-1-9-280-15,-1-7-16-16,-3-3 104 0,2 0 128 15,-2-3 240-15,-8-15-8 0,0-4-240 16,0-3-304-16,0 1-544 16,-7-8-544-16,-2 8-1185 15,2 4 25 1</inkml:trace>
  <inkml:trace contextRef="#ctx0" brushRef="#br0" timeOffset="270510">884 9601 280 0,'83'-5'1184'0,"-77"14"80"16,1 5-104-16,2 0-63 15,-7 2-329 1,4 2-344-16,-2-2-88 15,-3-3-200-15,3-4-64 0,-4-5-24 16,3-4-40-16,-3 0 96 16,0 0-48-16,0-11-56 0,0-10-56 15,0-3-24-15,0-3 64 31,0 1-32-15,0 5 48-16,6 6-8 0,4 8-152 0,0 7-40 16,-1 0 48-16,3 12 96 0,-3 8 56 15,-1 4 0-15,0 6-416 16,-1-4-1353-1,-5-5-2143-15</inkml:trace>
  <inkml:trace contextRef="#ctx0" brushRef="#br0" timeOffset="270698">1104 9549 2800 0,'0'0'1824'0,"0"0"-1359"0,0 0 183 16,0 0-96-16,0 0-208 0,0 0-216 15,0 0-128-15,126-60-736 16,-110 56-1793-16</inkml:trace>
  <inkml:trace contextRef="#ctx0" brushRef="#br0" timeOffset="271009">1219 9310 5009 0,'0'0'1464'0,"0"0"-888"16,0 0-304-16,0 0-168 31,0 0 0-31,0 0 112 0,38 133 64 15,-15-79-192 1,-2 6-8-16,2 2-80 0,-4-2 8 0,-1-4 48 16,-2-5-48-16,2-5-8 15,-9-11 0-15,1-4-112 31,-2-9 64-31,-5-7-72 0,1-8-352 16,-4-3-360-16,0-2-944 16,0-2-3128-16</inkml:trace>
  <inkml:trace contextRef="#ctx0" brushRef="#br0" timeOffset="271225">1143 9511 3632 0,'0'0'800'0,"0"0"201"15,0 0-217-15,0 0-408 16,0 0-376-16,121-46-16 0,-92 36-1048 15,-5 0-1489-15</inkml:trace>
  <inkml:trace contextRef="#ctx0" brushRef="#br0" timeOffset="271629">1358 9419 3288 0,'0'0'712'16,"0"0"-280"-16,0 0 89 15,0 0 39-15,0 0-328 0,25 128-160 16,-13-100-24-16,-1-2-48 16,0-4-8-16,2-4-48 15,2-6-200 1,-2-3 48-16,-2-5-368 0,-1-4-201 15,1 0-215-15,-3-6 360 16,-1-17-168-16,-6-3 64 0,2-6-80 16,-3 0 809-16,0-2 7 31,0 6 399-31,-3 4 625 15,-3 10-40-15,4 5 328 0,-1 9 33 16,3 0-609-16,0 0-416 0,0 17-192 16,0 1 160-1,0 4-136-15,3 0-72 0,4-4 0 0,-1-2-80 31,0-8 0-31,-1-1-184 16,-1-7-544 0,4 0-432-16,-5-9-289 0,2-7 153 0</inkml:trace>
  <inkml:trace contextRef="#ctx0" brushRef="#br0" timeOffset="271821">1542 9381 1488 0,'0'0'1712'0,"0"0"-608"15,0 0-175-15,0 0-57 16,-5 114-232-16,5-84-352 0,0-4-288 15,5-6-24-15,6-8-216 32,0-4-480-32,1-8-8 0,2 0-89 15,-6-2 97-15,2-18 96 0,-5-4-592 16,0-2-112-16</inkml:trace>
  <inkml:trace contextRef="#ctx0" brushRef="#br0" timeOffset="271958">1542 9381 776 0,'71'57'1296'15,"-71"-57"-144"1,0 0-352-16,0 0-168 0,0 0-391 0,0 0-241 15,0 0 104-15,0 0 0 16,3 0-40-16,0 0-64 0,5 0-216 0,-1 0-993 31,-4 0-847-31</inkml:trace>
  <inkml:trace contextRef="#ctx0" brushRef="#br0" timeOffset="272160">1624 9363 392 0,'0'0'2936'0,"0"0"-1624"0,0 0-615 15,0 0-321-15,0 0 216 16,0 0-328-16,-8 105-192 16,8-75 40-16,0-1-104 0,0-7-8 15,8-5-216-15,-3-6-272 31,1-7-512-31,2-4-321 0,1-4 97 16,-1-14 680-16,-2 0-488 0</inkml:trace>
  <inkml:trace contextRef="#ctx0" brushRef="#br0" timeOffset="272769">1702 9463 280 0,'0'0'1048'16,"0"0"-56"-16,0 0-48 0,0 0-40 16,0 0-512-16,0 0-255 15,0 0-121-15,16 22-16 16,-10-22-153-16,-1 0-319 0,1 0 184 15,1-8-24 1,-1-3-128-16,-1 4 80 16,0-1 128-1,-5 2 232-15,0 4 376 0,0 0 368 16,0 2 312-16,0 0-159 0,0 0-273 15,0 8-464-15,0 4-160 0,0 2-80 32,0-2 0-32,5-4-48 0,1-3-328 15,2-2 80-15,-1-3-233 16,1 0 225-16,-5 0 136 15,2-12 80-15,0-4-80 16,-3-2-272-16,2-1 336 16,-4 2 184-1,0 2 56-15,0 7 552 0,0 3-96 16,0 3 16-16,2 2-215 15,1 0-57 1,2 0-168-16,2 4 144 0,1 3-112 0,3-3-64 16,3 1-56-16,-2-5-488 15,2 0-17 1,2 0-63-1,-1-9 128-15,1-4 64 0,-3-2 168 0,-3 6 160 16,-2 1 40-16,-8 4 8 16,0 0 240-16,0 4 808 0,0 0 177 15,0 0-529 1,-7 0 16-16,-1 0-112 15,-1 2-264-15,2 8-240 0,7 3-96 16,-5 4-96-16,5-4-56 16,0 2-272-1,0-5-296-15,7-5-152 0,7-5-297 0,-4 0-319 31,0-7 336-31</inkml:trace>
  <inkml:trace contextRef="#ctx0" brushRef="#br0" timeOffset="273012">1983 9078 640 0,'0'0'3104'15,"0"0"-1175"-15,0 0-721 16,0 0-296-16,0 0-560 0,0 0-288 15,-4 90-64 1,12-50 0 0,5 0 0-16,5-1 72 0,-3-3-56 0,1-8-16 15,-2-7 0-15,-1-6-16 16,3-9-72-1,-3-6-208-15,3-19-296 16,-3-13-664-16,-1-2-3993 0</inkml:trace>
  <inkml:trace contextRef="#ctx0" brushRef="#br0" timeOffset="274303">1059 9910 3040 0,'0'0'2193'16,"0"0"-1361"-1,0 0-544-15,0 0-80 16,0 0 848-16,158-14-200 0,-82-6-312 0,6-4-256 15,1-6-159-15,-1-4-49 16,2-2-80-16,26-20-273 0,-20 7-759 31,-14 7-1528-31</inkml:trace>
  <inkml:trace contextRef="#ctx0" brushRef="#br0" timeOffset="274959">486 9441 264 0,'0'0'2104'0,"0"0"-1192"16,0 0-16-16,0 0 321 0,0 0-49 15,87-16-16-15,-40 6-352 16,12-8-224-16,12-9-215 16,15-3-313-16,33-13-48 0,-22 5-1897 15,-14 8-4840 1</inkml:trace>
  <inkml:trace contextRef="#ctx0" brushRef="#br0" timeOffset="279094">1500 10057 4368 0,'0'0'1089'15,"0"0"-305"-15,0 0 512 0,0 0 104 16,0 0-343-16,0 2-321 15,0-2-272-15,0 0-168 0,0 0-136 32,0 0-80-32,0 0-64 0,0 0-8 15,0 0 48 1,0 0-48-16,0 0 40 0,0 0 40 0,0 0 16 15,0 0 0-15,0 0 8 16,0 0-8-16,0 0-16 31,0 0-72-31,0 0-16 0,0 0 0 16,0 0-64-16,0 0-24 15,0 0-16-15,0 2-24 0,0 2 48 16,0 3-8 0,1 3 88-16,4 3 8 0,0 2 0 15,-3 4 64 1,2 3-64-16,1 1 16 0,-1 2-16 15,4-3 0 1,-5 2 32-16,3-2-40 0,2 2-8 0,0 0 0 16,4 0-40-16,1 3 48 15,1-2-24 1,4 1 24-1,-2 4 0-15,0 0 0 0,2 4 0 16,1 0 0-16,-4 3 0 0,1-3 8 16,-3 0 56-16,-2-2-64 0,1-4 0 15,-1-3-8-15,-3-2 8 31,3-3 0-31,1-1-8 16,1-4-64-16,1 2 16 0,-4-2 40 16,4 2 8-16,-1-2 0 0,-1 6 8 31,-1-2 0-31,2 4 0 0,-2 1-56 0,2 0 56 31,3 2 8-31,-5 0-8 0,4-2 0 16,1 2-40-1,-5-4-112-15,2 3 48 0,2-4 24 0,-1 1-16 16,-2 3 88-16,1 1-96 15,1-1-40-15,-1 5 16 32,0 0 80-32,2-2-16 0,-6 1 64 0,6-3-40 15,-2-2 32-15,-2-2 8 16,0-2 0-16,1 0 0 15,-1 1 0-15,-1 0 0 16,6 7 0-16,-7 2 8 16,4 4-8-1,-1 2 0-15,-1-4 0 0,-3-4 0 16,2-5-8-16,-5-7 8 15,-1-6-56-15,-4-4 56 0,2-2 8 16,-2-2 0-16,0-2 48 0,0 2-56 31,2-1-8-31,-1 4 0 31,2-1 0-31,1 0-48 0,-3 0 56 0,1 2 0 0,0 0 0 16,2 0-8-16,-2 2 0 0,1-2 8 16,-1 2 8-16,1-4 0 31,-3 1 0-31,0-4 48 0,0-1-56 15,0-3-464-15,-10-12-2129 0</inkml:trace>
  <inkml:trace contextRef="#ctx0" brushRef="#br0" timeOffset="281020">2113 11799 2664 0,'0'0'2889'0,"0"0"-1409"15,0 0-184 1,0 0 9-16,0 0-193 0,0-2-352 0,0 2-416 15,0 0-232-15,0 0-112 0,4 0-96 16,0 0-88-16,5 0 64 31,2 0 120-31,2 0 0 16,8 4 0-16,-5 4 8 0,2 2-8 15,-1 0 104-15,1 0-56 16,-3-2-40-16,1 0 0 0,-2 0 48 16,-1-4-56-1,-5 0 0-15,2-1 16 16,-7-1-8-16,2-2 8 15,-2 0-8-15,-3 2-8 0,2-1 16 16,0 1-16 0,2 0 8-16,-2-2 0 0,1 2-8 0,-3-2 0 15,0 0 8 1,2 0-8-16,-2 0 8 15,0 0 72-15,0 0-32 16,0 0-48-16,0 0-8 0,0 2-40 16,5-2-32-16,-5 0 16 15,0 2 64-15,1-2 16 0,-1 0-8 31,0 0 72-31,0 0 8 16,0 0 40-16,0 0 80 0,0 0 152 16,0 0 56-16,0-11-40 15,0-16-376-15,0-46-56 16,-1 5-1112-16,-6 1-2745 0</inkml:trace>
  <inkml:trace contextRef="#ctx0" brushRef="#br0" timeOffset="291146">1341 12288 3840 0,'-6'0'1185'0,"-7"0"-329"15,-8 17-368-15,2 10-168 0,-6 14-320 16,0 8-360-16,5 8 360 16,4-1 104-1,5-6 80-15,4-8-8 16,7-8-120-16,0-10-56 15,0-8-8-15,12-2-128 0,1-6-16 16,3-2 72 0,3-2 80-16,-3 1 0 0,5-3 80 15,-3 0-72-15,0 2 88 16,-4-1-16-16,2 5 24 15,-9 1 32 1,-2 3-16-16,-4 3 88 16,3 8 8-16,-4-1-216 15,0 6-528-15,0-7-1464 0</inkml:trace>
  <inkml:trace contextRef="#ctx0" brushRef="#br0" timeOffset="291433">1505 12676 200 0,'0'0'1184'0,"0"0"-296"15,0 0 208-15,0 0-472 0,0 0-392 16,29-111-128-16,-28 89-88 0,-1 4-8 15,0 4-8-15,0 2 56 0,-9 6 24 16,-4 2 169-16,1 4 223 16,1 0 48-1,0 8-280-15,3 13-168 0,1 9-64 0,2 4 256 16,4 1 176-16,1-1-192 15,0-3-248-15,1-5-72 16,12-7 8 0,3-4-480-16,7-13-576 0,-5-2-657 15,0 0-311-15</inkml:trace>
  <inkml:trace contextRef="#ctx0" brushRef="#br0" timeOffset="291692">1627 12420 4312 0,'0'0'1129'0,"0"0"-505"16,0 0-136-16,0 0-280 0,0 0-72 31,-37 107-136-31,37-81-8 16,3 0-96-16,12-2 40 15,4-4 64-15,1-8-168 0,-1-3-224 16,2-7-104-16,-3-2-72 16,0-2-33-16,-2-21 233 31,-7-7-192-31,3-4-600 0,-6-7-320 0,-3 4 624 15</inkml:trace>
  <inkml:trace contextRef="#ctx0" brushRef="#br0" timeOffset="292125">1627 12420 960 0,'138'-23'2024'16,"-143"23"-95"-16,3 14-1249 15,2 4-400 1,0 3 88-1,0-2-224-15,0-4-136 0,2-2-16 16,7-7-32-16,-1-2-224 16,4-4-128-16,-6 0-152 0,2-8 152 15,0-10 183-15,-8-4-543 0,2-2-136 31,-2 3 408-15,0 8 168-16,0 4 312 0,0 9 360 16,0 0 96-16,6 5-112 0,-1 12 184 15,5 4 16-15,1 0-304 0,-3-4-176 16,2-6-64-16,0-4 0 31,-7-7-160-31,2 0-360 0,-5-9 32 16,0-14 136-16,0-7-520 15,0-2-408-15,0-3 512 0,0 5 744 16,0 7 24-1,0 6 424-15,0 13 336 0,0 4-144 32,8 6 480-32,3 18 128 0,1 3-335 15,-3-1-233-15,4-3-376 16,-8-4-224-16,1-10-40 0,-1-2-16 0,-3-7-136 15,-2 0-240-15,0-5-120 16,0-29-241 0,0 4-647-1,0 0-328-15</inkml:trace>
  <inkml:trace contextRef="#ctx0" brushRef="#br0" timeOffset="292330">1952 12290 1608 0,'0'0'1784'15,"0"0"-1504"-15,0 0-200 16,0 0 680-16,0 0-7 0,66-36-281 16,-43 20-184-16,-2 0-136 31,-7 0-152-31,1 4-360 0,-12 2-785 15,0 4-615 1,-3 2-64-16</inkml:trace>
  <inkml:trace contextRef="#ctx0" brushRef="#br0" timeOffset="292476">1952 12290 856 0,'97'21'2064'31,"-97"7"-704"-31,0-3-215 0,0 3-393 16,8-6-416-16,3-7-224 16,0-7-112-16,-2-6-136 0,2-2-472 15,-1-6-144-15,-1-35 175 16,1 5-903-16,-4-2-1000 0</inkml:trace>
  <inkml:trace contextRef="#ctx0" brushRef="#br0" timeOffset="292599">2146 12210 1456 0,'0'0'1776'0,"0"0"-456"16,0 0-535-16,0 0-553 15,0 0-232 1,0 0-176 0,0 0-833-16,80 80-191 0,-70-98-144 0,-7-4-495 15</inkml:trace>
  <inkml:trace contextRef="#ctx0" brushRef="#br0" timeOffset="292717">2146 12210 600 0,'143'6'1200'0,"-139"4"-312"15,4 0 40-15,-3-3-480 0,-1-2-344 16,3-3-104-16,-2-2-880 0,0-2-976 31,-4-10 425-31</inkml:trace>
  <inkml:trace contextRef="#ctx0" brushRef="#br0" timeOffset="292911">2351 12110 1592 0,'0'0'1816'0,"0"0"-568"16,0 0 33-16,8 126-265 16,-5-76-264-16,-3 3-304 31,0-2 24-31,0 0 16 0,0-6-175 0,0-4-161 15,0-7-80-15,0-8-32 16,0-10-40-16,-3-10-489 0,3-6-759 16,0-18-1352-16,0-8-2752 15</inkml:trace>
  <inkml:trace contextRef="#ctx0" brushRef="#br0" timeOffset="293468">2727 11748 3288 0,'0'0'2569'0,"0"0"-1385"16,0 0-704-1,0 0-336-15,0 0 608 16,40 145-88-16,-20-87-223 0,2-5-257 15,-5-8-72-15,0-7-112 16,-1-12 0 0,-4-7-128-16,-6-11-425 0,-4-8-479 0,-2 0-864 31,0-14-913-31</inkml:trace>
  <inkml:trace contextRef="#ctx0" brushRef="#br0" timeOffset="293699">2769 11650 1632 0,'0'0'1200'0,"0"0"-392"16,0 0-24-16,0 0-151 15,0 0-89-15,0 0-120 0,0 0-72 16,110 55 280-1,-105-27-80-15,-5 6-168 16,0 4-232-16,-5 1-152 0,-8-2-536 16,-2-3-1160-16,1-9-897 15,9-14-239 1</inkml:trace>
  <inkml:trace contextRef="#ctx0" brushRef="#br0" timeOffset="293963">2981 11842 416 0,'0'0'1192'0,"0"0"-32"15,0 0-24-15,0 0-63 16,0 0-193-16,0 0-384 15,0 0-208-15,77-59-72 0,-77 59 192 32,0 0-208-32,-8 0-200 15,-10 14-256-15,2 10 256 0,2 4 104 16,2 2 408-16,3-1 96 15,7-8-64-15,2-5-296 0,0-6-248 32,2-4-48-32,14-6 40 15,3 0-72-15,4-10-144 0,4-31-296 16,-3 2-1224-16,-3-1-1281 0</inkml:trace>
  <inkml:trace contextRef="#ctx0" brushRef="#br0" timeOffset="294393">3131 11609 1456 0,'0'0'2664'0,"0"0"-1903"16,0 0-377-16,0 0 440 0,0 0-112 16,35 110-64-16,-17-70-176 0,1 0-248 15,-1 0 72 1,0-5-72-1,0-5-112-15,-2-5-32 0,-2-7-80 16,-2-6 8-16,-7-5 8 0,1-3 40 16,-6-4 56-1,0 0 144-15,0 0 457 0,0 0 95 0,0 0-240 31,0 0-288-31,0 0-216 16,0 0-64-16,0 0-256 0,0 0-208 16,0 0 0-16,0 0 176 15,0 0 152-15,0 0 120 0,0 4-72 16,0 5-112-16,0 6-136 31,0 6 336-15,0 4 64-16,2-3-64 0,1-5 0 0,0-4-56 15,-1-5 56-15,-2-6 48 16,0-2 224-16,0 0 384 0,0 0 48 15,0 0-272-15,0 0-432 32,0-2-376-32,0-4-200 0,-5-11-408 15,0 2-905-15,-3-2-1103 0</inkml:trace>
  <inkml:trace contextRef="#ctx0" brushRef="#br0" timeOffset="294704">3108 11876 2896 0,'0'0'2793'16,"0"0"-1937"-16,0 0-488 15,0 0 696-15,0 0-80 0,0 0-311 16,0 0-313 0,129-113-200-16,-104 89-160 0,7-1-440 0,-8 8-905 15,-9 6-1615-15</inkml:trace>
  <inkml:trace contextRef="#ctx0" brushRef="#br0" timeOffset="295407">3102 11743 2512 0,'0'0'1392'0,"0"0"-1144"16,0 0 40-16,0 0 321 0,0 0-217 15,0 0-168 1,47 116-80-1,-39-94-96-15,-2-6-40 16,-1-2 112-16,-5-6 96 0,0-4 128 0,0-2 280 16,0-2 184-16,0 0 120 15,0 0-303 1,0-10-521-16,0-8-104 15,0-8-417-15,0-6-439 16,6-14-528-16,11 6-1057 16,-5 10-671-16</inkml:trace>
  <inkml:trace contextRef="#ctx0" brushRef="#br0" timeOffset="296144">3367 11703 3528 0,'0'0'1193'15,"0"0"-361"-15,0 0 184 16,0 0-416-16,0 0-360 0,6 106-32 15,5-98-24-15,1-2-40 16,-1-4-88-16,0-2 24 0,1 0 48 0,-1-18 104 31,-3-6 0-15,-2-4-232-16,2 0-256 0,-8 2-176 15,0 3-304-15,0 10-88 0,0 4 192 16,0 5 160-16,0 4 112 16,0 0-9-16,0 0 81 0,0 0 136 31,0 7 152-31,4 3 280 31,4-1 65-31,0 2 23 0,0 1-56 16,2-3-8-1,-4 0-160-15,1-5-96 0,-1-2-40 0,2-2-8 16,-5 0 0-16,4-2 0 31,-1-16 40-31,2-3-40 16,0-2-240-16,2 1 112 0,-2 3 72 15,-1 6 8-15,-1 3-8 16,4 7 48-16,-5 1 8 0,3 2 128 15,1 0 40 1,3 0-80-16,-4 0 8 0,1 2-88 0,1-2-8 16,-2 0-200-16,0 0-296 0,2 0-241 15,-2-6 169-15,2-4-56 16,-4 1 72-16,2 2 352 15,-3 5 168-15,0 2 32 16,-3 0 320-16,1 0 136 16,-2 0 200-16,4 2-256 15,0 3-256-15,-2-5-144 0,5 0-456 31,2 0-384-31,11-23 240 0,-2-1-792 0</inkml:trace>
  <inkml:trace contextRef="#ctx0" brushRef="#br0" timeOffset="296589">3883 11448 264 0,'0'0'1456'0,"0"0"504"15,0 0-31-15,0 0-657 16,0 0-832-16,0 0-416 0,0 0-24 31,0 0-144-31,-53 28 0 16,48-16 40-16,5 2-24 0,0 0 64 15,0 2 64-15,0-4 64 16,10-4-64-16,1-2-16 16,4-6-104-16,-4 0-224 0,0 0-96 31,1-15-416-31,-3-4-529 0,-1 2 153 15,-3-2 384-15,0 9 704 0,-5 5 144 16,2 5 640-16,-2 0 480 16,0 0-104-16,1 5 121 15,4 7-137-15,0-4-400 16,0 1-432-1,1-6-168-15,2-3-120 16,2 0-424-16,3-1 120 0,-2-16-48 16,7-2-272-16,-7-2-97 0,2 3 345 15,-1 6 336-15,-1 4 160 31,-5 3 128-31,-1 5 56 0,0 0 160 16,-2 0-32-16,5 0-152 16,-1 0 16-16,4-7-176 0,12-20-288 15,-4 4-456 1,0-5-1056-16</inkml:trace>
  <inkml:trace contextRef="#ctx0" brushRef="#br0" timeOffset="296885">4216 11253 1824 0,'0'0'2424'0,"0"0"-1103"0,0 0-353 16,0 0 56-16,0 0-464 15,0 0-320-15,8 47-16 0,3-38-136 32,1 2-88-32,-3-3 0 15,4-2-8-15,3-2-16 0,-3-2-128 16,0-2-24-1,0 0-72-15,2 0 96 16,-7-12 72-16,3-5 64 16,-9 0-40-16,1-3 32 0,-3 1 16 15,0 5-248-15,0 7 256 16,-3 7 80-16,-5 0 464 0,1 2-384 31,-2 15-160-31,2 7-64 0,2 5 8 0,4 5-520 0,1-4-1264 16,0-10-2969-16</inkml:trace>
  <inkml:trace contextRef="#ctx0" brushRef="#br0" timeOffset="298397">1522 13295 6153 0,'0'0'1120'15,"0"0"-1040"-15,0 0-80 16,25 119 552-1,-13-70-136 1,0 0-296-16,-1-9-120 0,-3-8-216 16,0-10-176-16,-1-8-88 15,-4-9-96-15,-3-5-72 0,0 0 232 16,0-7 280-1,0-20 128-15,-3-11-232 16,-12-7-48-16,2-11-121 16,2-3 273-16,4 3 136 15,1 5 160 1,4 14 73-16,2 8 191 0,0 14-16 0,0 9 120 15,0 6 48-15,0 0-560 0,4 6 72 32,13 15-88-17,9 9 568-15,3 7-256 0,-1 5 48 16,2 0-184-16,-5-1-88 0,-4-4-16 0,-5-5-32 15,-5-3-40-15,-4-5-192 16,-7-5-40-16,0-2 8 16,0-4-48-1,-13 0-136-15,-12-5-552 16,-4-2 256-16,-3-4 208 15,1-2 23-15,4 0 473 0,9-10 297 32,12-5-129-32,6-2-168 0,3-2 0 0,23-2 8 15,1-1 152-15,7-1-8 16,-3 1 8-16,-1 3-40 15,-5 2-112-15,-4 3 48 16,-10 9-56-16,-3 0-120 0,-8 5 0 16,0 0 120-16,0 0 152 15,0 0 104 1,0 0-48-16,0 9-96 15,3 2-64-15,5 6 112 16,-3-2 8-16,3 2-104 0,4-8-64 16,2-5-144-16,1-4 16 15,1 0-120 1,-2-15 64-16,6-11-80 15,-7-6-208-15,-2 0-249 16,-5-2 41-16,-4 3 128 16,-2 7 320-16,0 8 232 15,0 8 616-15,0 8 617 0,-5 0-113 16,2 8-472-16,-2 12-432 0,5 4-48 15,0 0-32 1,0-4-80-16,0-5-56 16,0-8-152-16,7-3-272 15,2-4-248-15,-1 0-272 0,4-6-129 16,-1-8-351-16,-3-2-752 15</inkml:trace>
  <inkml:trace contextRef="#ctx0" brushRef="#br0" timeOffset="298555">2037 13315 440 0,'0'0'1064'16,"0"0"-360"-16,0 0-80 0,0 0-192 15,0 0-96 1,0 0-336-16,0 0 0 16,9-50-760-16,-9 37-464 15,0 4-288-15</inkml:trace>
  <inkml:trace contextRef="#ctx0" brushRef="#br0" timeOffset="298895">2037 13315 1224 0,'-8'-42'1192'0,"8"55"-144"0,-4 4-416 0,4-5-320 31,0-2-312-31,0-4-136 16,8-6-752-1,8 0 32-15,-2 0 208 0,4-16 176 0,0-2 72 16,-2 0 88-16,-3 2 312 16,-2 4 0-16,-4 4 288 0,-1 6 232 31,-6 2 704-16,0 0 456-15,0 0-271 16,0 4-817-16,-5 3-408 31,2 4-104-31,0-3-80 0,3-2-88 0,0-4-408 16,0 0-176-1,5-2 136-15,1 0 239 16,5 0 161-16,-4 0 136 16,3 2 8-16,-2 0-8 0,1 1-56 0,-1 4-152 15,-3-1-104-15,2 2-200 0,-7-2 32 16,0 0 168-16,0-2 312 15,0-4-56 1,0 0-352-16,0 0-328 0,0-12 88 0,0-4-79 16</inkml:trace>
  <inkml:trace contextRef="#ctx0" brushRef="#br0" timeOffset="299009">2247 13243 736 0,'0'0'800'31,"0"0"24"-31,0 0-104 0,0 0-120 16,0 0-280-16,0 0-320 15,31 30-264-15,-31-30-1040 0,0-12-1127 16</inkml:trace>
  <inkml:trace contextRef="#ctx0" brushRef="#br0" timeOffset="299157">2247 13243 672 0,'55'-100'960'0,"-53"100"-328"15,0 4 72-15,1 0 176 0,-2-3-528 16,-1-1-352 0,0 0-184-1,0 0-1040-15,0-9-192 0,0-6 448 16</inkml:trace>
  <inkml:trace contextRef="#ctx0" brushRef="#br0" timeOffset="299349">2333 13010 760 0,'0'0'1224'16,"0"0"-288"-16,0 0 128 0,0 0 9 0,0 0-353 15,0 0-168 1,82 114-344-16,-74-95-104 0,1-6-104 0,-6-2-424 16,2-3-360-16,-5-8-617 31,1 0-143-31,-1 0 240 0</inkml:trace>
  <inkml:trace contextRef="#ctx0" brushRef="#br0" timeOffset="299615">2515 13102 336 0,'0'0'656'31,"0"0"-112"-31,0 0 80 0,0 0-208 16,0 0-416-16,0 0-256 16,0 0-368-16,0 0 40 0,59 20 152 15,-48-29 272-15,3-8 72 16,-2 0 80-16,-1-2 8 15,0 4 0 1,-6 2 0-16,2 5 8 0,-6 6 80 16,3 2 360-16,-1 0 352 15,-2 0 168-15,1 2-312 0,0 4-400 16,4-4-128-16,-3 0-128 15,2-2-344 1,-2 0-472 0,2 0-16-16,0-6 312 0,-3-4-368 0</inkml:trace>
  <inkml:trace contextRef="#ctx0" brushRef="#br0" timeOffset="299773">2695 13000 560 0,'0'0'1128'0,"0"0"256"15,0 0-168-15,0 0-71 32,0 0-497-32,42 126-456 15,-34-98-32-15,3-3-144 0,-9-5 48 16,3-2 8-16,-5-2-72 0,0-2 0 15,0 0-216 1,-13-6-88-16,-3-8-64 0,-2-17-336 31,5-15-785-31,8-11-1031 0</inkml:trace>
  <inkml:trace contextRef="#ctx0" brushRef="#br0" timeOffset="300610">3239 12573 3512 0,'0'0'2777'0,"0"0"-2169"16,0 0-528-16,0 0 328 31,6 116 240-31,6-86-248 0,-1-3 8 16,0-7-248-16,4-4-160 15,-5-9 8-15,-1-5-8 0,3-2 0 16,-4 0 0-16,1-13 160 15,-1-14-160-15,2-7-104 32,1-5-312-32,1-4-312 0,-1 1-96 15,-1 4 48-15,-1 8 200 16,-4 8 256-1,2 10 248-15,-7 7 72 0,0 5 288 0,1 0-88 16,-4069 5 112 0,8148 11 440-16,-4074 2-72 15,5 0-240 1,-1-2-256-16,1-2-128 0,1-4-48 0,-3-6-8 15,1-2-104-15,0-2-304 16,-2 0-144-16,-3-12 88 0,1-10-192 0,-4-4-568 31,1 0-217-31,-3 4 585 16,0 4 856-16,0 7 264 0,0 7 1088 15,0 4 185-15,-5 0-33 16,-3 2-696 0,3 13-536-16,0 1-40 0,4 2 256 0,1-4-288 31,0-2-200-31,0-2-72 0,6-2 48 15,7-4-88-15,-2-3-40 16,2-1 24 0,-1 0 72-16,1 0 56 0,-4 0-8 0,-2 0 8 15,-6 0 0-15,3 3 0 31,-4 3 0-31,0 4 0 0,0 5-136 16,-12 10-944-16,-2-3-672 16,4-3-961-16</inkml:trace>
  <inkml:trace contextRef="#ctx0" brushRef="#br0" timeOffset="301374">3696 12364 1272 0,'0'0'1936'0,"0"0"-135"0,0 0 95 15,0 0-824 16,0 0-512-15,0 0 176-16,-37 113-23 0,37-81-345 0,0-4-312 16,11-6-8-1,-3-8 32 1,2-5 0-16,1-9-80 0,-3 0-40 0,4-5 32 0,1-19 8 15,-2-11-152-15,0-4-504 16,0 1-241-16,-6 6 137 0,-3 9 472 16,3 10 288-1,-5 9 112-15,0 4 616 0,0 0-88 0,0 0-375 16,6 6-265-16,4 7 104 31,-2 0-40-15,3-1-48-16,1-3-16 0,-1-5-224 0,-5-1-553 15,2-3-815-15,-8-13-352 16,0-9-257-16,0-1-375 0</inkml:trace>
  <inkml:trace contextRef="#ctx0" brushRef="#br0" timeOffset="301709">3753 12158 1112 0,'0'0'3208'0,"0"0"-2183"0,0 0-1009 15,0 0 560-15,0 0 552 16,0 0-192-16,54 106-88 16,-37-68-215-1,-3-3-353-15,-3-8-96 0,1-7-184 16,-6-10 0-16,2-5-208 15,-1-5-513-15,-1 0 225 16,2-11 296-16,4-6 72 0,2-2-8 0,-1 4 0 31,0 4 8-15,0 7 8-16,1 4 16 0,-1 0 104 0,-5 2 72 15,2 13 504-15,-8 0 224 16,1 2-55-16,-3-4-145 16,0 0-32-16,0-5-256 15,0-2-128 1,0-4-184-16,-10-2-400 15,4 0-944-15,-1-31-225 0,2-1-751 16,5 0-233 0</inkml:trace>
  <inkml:trace contextRef="#ctx0" brushRef="#br0" timeOffset="302099">4118 12292 488 0,'0'0'1144'0,"0"0"64"15,0 0-432-15,0 0-384 16,0 0-120-1,0 0-48-15,0 0-224 0,0 0-104 16,0-2-432-16,0-4 144 16,0-1 152-16,3-6-160 15,-2 1 64 1,1 3 336-16,-2-2 320 0,2 7 592 0,-2 0 337 15,0 4 239-15,3 0-88 0,0 0-624 32,-1 4-624-17,4 6-48-15,2 0-24 0,-1-2 8 0,2-2-88 16,-2-4-520-16,-1-2-456 15,1 0-280-15,-4-16-40 0,-1-4-585 16,-2 0-631 0</inkml:trace>
  <inkml:trace contextRef="#ctx0" brushRef="#br0" timeOffset="302956">4145 12094 2032 0,'0'0'2160'0,"0"0"-263"16,0 0-641-16,0 0-808 0,0 0-448 16,0 0-472-16,0 0-720 31,0 0 80-31,0-7 487 0,10 7 145 15,6 0 168 1,-5 0 192-16,5 0 120 0,-1 5 0 0,-1 3 128 16,-1 4 48-16,2-4 8 0,-4 0-56 15,-3-2-72 1,0-6-56-1,-1 0-88-15,1-2-72 16,-5-13-128-16,5 2-456 0,-3-1 136 0,5 5 408 16,-4 7 112-16,4 2 8 15,-2 0 80-15,3 0 88 16,-4 0 304-1,4 0-184-15,0 0-136 16,-3 0-64-16,2 0-8 16,-2-1-88-16,2-9-216 0,-5 0-328 31,1 3-224-31,-1 3 336 0,-2 4 520 0,2 0 144 0,1 0 960 31,-2 0 256-31,-1 6-296 16,5 1-183-1,-2-1-97-15,1-2-360 0,-1-2-360 0,4-2-64 16,0 0-360-16,-1 0-48 0,3 0-377 15,1 0-47-15,3 6 432 32,2 1 272-32,-4 2 112 15,2-1 0-15,-3-2 16 0,-2-4 56 16,-4-2 56-16,1 0 176 0,-6-2 280 15,4-14-128 1,-6-4-440-16,2-1-96 0,4 6-32 16,-4 2 120-1,1 3-16-15,3 5 16 16,-1-3 0-16,2-1 8 0,4-4 8 15,0-4-8-15,2 1-272 16,-1 0-104-16,-3 2 168 0,-1 5 128 0,-3 4 72 31,0 5 8-31,-3 0 224 31,-2 0 456-31,3 0 73 0,-3 0 39 0,0 0 8 0,0 0 32 16,0 0-32-16,0 0-48 16,0 0-167-16,0 0-225 0,0 5-232 31,1 2-128-31,3 11-64 15,-1 10 64-15,3 13 144 0,1 8 16 16,3 14-8-16,-1 7-80 16,1 4-64-1,1 2 0-15,-1-3 72 0,-4-11-64 0,-1-13 72 31,-2-10-88-31,-3-12-24 16,0-18-968-16,-14-7-1497 16,-2-2-4016-16</inkml:trace>
  <inkml:trace contextRef="#ctx0" brushRef="#br0" timeOffset="325459">8911 7898 7953 0,'0'0'1481'16,"0"0"-1081"-16,16-113 216 15,11 68 96-15,10 1-8 16,7 6-352-16,8 8-160 0,3 6-136 31,9 12-56-31,4 9-72 0,3 3 64 16,0 25-64-16,-5 16 0 15,-6 12 72-15,-16 11-48 31,-18 11-144-31,-15 4-128 0,-11 8 32 0,-18 1 0 0,-24-1-384 32,-14-5 8-32,-11-8-89 0,-4-14 753 15,-5-14 200-15,0-14 161 16,1-16-97-16,5-14 336 15,2-2 96-15,10-28-8 0,11-14-448 16,13-10-176-16,10-4-64 31,18-1 8-31,6 0-8 0,19 5-48 0,23 3 48 16,5 9-80-16,6 10-8 15,5 6 24-15,-1 12-16 16,-5 10 72-16,-10 2 0 0,-10 8-64 31,-10 18-16-31,-18 10-64 16,-4 6 152-16,-21 8 0 0,-20 3 0 0,-9-8-296 15,0-9 296-15,7-11 56 16,9-13 352 0,11-12-200-16,15 0 176 0,8 0 208 0,0-14-264 31,26-5-328-31,19-2-64 15,13-3-40 1,8 1-216-16,23 6-952 0,-14 4-1337 0,-19 9-4360 0</inkml:trace>
  <inkml:trace contextRef="#ctx0" brushRef="#br0" timeOffset="327069">10702 7770 3080 0,'0'0'2145'16,"0"0"-585"-1,0 0 144-15,0 0-39 16,0 0-265-16,-67-42-376 0,46 42-448 0,-3 8-208 31,-7 22-240-31,-4 15 88 16,-5 10-88-16,4 7-23 0,7 3 7 15,6-4-64-15,12-8-48 16,9-6-48-16,2-8-177 15,2-6-279-15,19-7-216 0,7-8-352 16,7-8-424-16,10-10-33 0,4 0-223 31,4-17 48-31,-3-13-289 16,-6-4 193-16,-4-2 400 15</inkml:trace>
  <inkml:trace contextRef="#ctx0" brushRef="#br0" timeOffset="327298">10807 8088 528 0,'0'0'1736'0,"0"0"817"0,0 0-441 0,0 0-984 0,0 0-608 31,0 0 32-31,-10 43-263 15,8-18-89 1,2-6-168-16,0-4-32 0,18-8-136 0,6-5 72 16,5-2 56-16,2-9 16 15,1-18 48-15,-3-3 48 0,-4-6 0 16,-9-2 80-16,-10 0 72 15,-6 4 0 1,0 4-104-16,-5 8-64 16,-12 13-88-16,-8 9-528 0,-4 21-1129 15,7 13-2304-15,6-4-215 16</inkml:trace>
  <inkml:trace contextRef="#ctx0" brushRef="#br0" timeOffset="327921">11247 7939 5193 0,'0'0'1904'0,"0"0"-888"0,0 0-168 16,-127 48-399-1,87-8-265-15,9 2-32 0,11 0-152 0,12-1-8 16,8-5-200-16,2-8-145 15,19-4-63-15,6-10 40 0,4-10 184 47,5-4 88-47,1-8-56 16,0-22 72-16,-2-12 40 0,-4-9 48 15,-3-11 0-15,-9-6 0 16,-6-5 48-16,-8 2-40 16,-5 3 72-16,0 9 80 0,-12 15 528 15,-2 12 297-15,-1 10-97 0,2 12-48 16,2 8-112-16,0 2-224 0,3 12-504 31,3 20-40-31,3 14-24 0,2 8 0 0,0 7-64 16,13-5-88-16,11-5-8 15,4-6-40 1,3-9-112-16,6-8-96 15,1-9-112-15,4-10 32 0,4-7-9 0,-4-2 9 32,3 0 16-32,-6-2 64 15,-1-9-136 1,-7-6-32-16,-7-3 240 0,-6-4 192 0,-11 0 208 15,-7 0 32-15,0 2 384 16,-10 4 496-16,-13 7 80 0,-4 7-240 16,-4 4-239-16,-3 6-233 15,4 19-24-15,2 7-112 0,5 4 24 31,15 2 0-31,8 0-72 16,0-2-96-16,17-2-96 0,12-4 88 16,8-5 8-1,10-5 8-15,4-8-8 0,9-10 0 16,27-12-520-16,-14-20-1321 0,-10-4-4656 0</inkml:trace>
  <inkml:trace contextRef="#ctx0" brushRef="#br0" timeOffset="336660">10456 8877 5705 0,'0'0'2072'0,"0"0"-1528"0,0 0-208 16,0 38-72-16,-5 12 96 0,4 16-151 15,1 11-105-15,0 5-96 16,0-2-8-1,0-8 0-15,0-8 8 16,0-11 0-16,6-12 0 16,-6-8 0-16,0-11-8 0,0-8-128 15,0-8-89-15,0-6-503 16,0 0-840-16,-6-4-3729 0</inkml:trace>
  <inkml:trace contextRef="#ctx0" brushRef="#br0" timeOffset="336968">10474 8875 3344 0,'0'0'2273'15,"0"0"-1649"-15,0 0 128 16,0 0 408-16,0 0-368 0,0 0-335 15,134 0-281-15,-105 0-72 16,-5 0-104-16,0 0-224 0,-12 4-793 16,-1 7-1159-1,-11 0-2281-15</inkml:trace>
  <inkml:trace contextRef="#ctx0" brushRef="#br0" timeOffset="337117">10459 9097 3088 0,'0'0'2425'15,"0"0"-1809"-15,0 0-488 16,0 0 416-16,0 0-16 0,0 0-432 16,168-9-96-1,-116-3-1392-15,-10 1-2529 0</inkml:trace>
  <inkml:trace contextRef="#ctx0" brushRef="#br0" timeOffset="337503">10721 9197 3440 0,'0'0'1593'0,"0"0"-905"0,0 0 368 16,0 0-88-16,-44 107-296 0,41-86-360 15,3-2-192-15,0-2-120 16,0-6-56-16,0 0-32 31,5-5-248-31,6-4-168 0,7-2 104 16,-2 0 56-16,2-8-8 0,1-14 200 15,1-5-96-15,-6-5 104 16,-6 2 144-16,0 2 0 0,-8 6 136 15,0 8 656 1,0 8 320 0,-3 6 9-16,-5 0-9 0,-3 8-576 31,0 14-536-31,2 9-8 0,6 1 8 0,3 0-120 0,0-4-160 0,5-7-184 15,10-4-320-15,6-10-105 32,-2-7-7-17,4 0-48-15,6-24-256 0,-7-8-905 0,-4-2-583 16</inkml:trace>
  <inkml:trace contextRef="#ctx0" brushRef="#br0" timeOffset="337836">10942 9178 2320 0,'0'0'1952'0,"0"0"-1111"0,0 0 111 16,0 0-136-16,0 0-408 15,-5 126-280-15,5-101-96 16,0-8-32-16,5-2-56 0,3-10-328 16,4-3-288-16,-3-2-200 31,3 0 168-31,-1-9 135 0,0-10-191 15,-3-2 248-15,2-1 216 32,-4 3 296-32,-2 5 416 0,-1 7 528 0,-3 2 273 15,0 5 135-15,0 0-96 16,0 0-536-16,0 5-528 15,0 10-72-15,2 4 136 0,2-4-104 16,1 0-136-16,3-4-16 16,2-7-232-16,3-4-496 0,0 0-224 31,9-13-16-31,-5-13-432 0,-3-1-1105 0</inkml:trace>
  <inkml:trace contextRef="#ctx0" brushRef="#br0" timeOffset="338021">11160 9016 2536 0,'0'0'2609'0,"0"0"-689"16,0 0-352-16,0 0-583 31,0 0-785-15,0 0-128-16,0 0 136 15,-5 132 80-15,5-83-152 16,0-4-64-16,0-5-72 0,0-3-312 15,5-10-440 1,7-7-457-16,-1-12-695 0,-3-6-881 16,0-2-31-16</inkml:trace>
  <inkml:trace contextRef="#ctx0" brushRef="#br0" timeOffset="338171">11188 9304 864 0,'0'0'1400'0,"0"0"-24"16,0 0-119-1,0 0-465-15,0 0-120 0,143-9-200 16,-101-4-168-16,-3-1-176 15,-2-2-128-15,2-4-440 0,-16 2-1272 16,-10 4-1369-16</inkml:trace>
  <inkml:trace contextRef="#ctx0" brushRef="#br0" timeOffset="338401">11354 9124 3016 0,'0'0'1336'0,"0"0"-375"15,0 0 183 1,0 103-184-16,0-64-384 15,0 1-216-15,0-4-176 0,8-4-80 16,0-6-104 0,0-9 8-16,4-5-8 0,-1-7 0 0,5-5 8 15,3 0 104-15,23-23-112 31,-6-9-1000-31,1-1-3057 16</inkml:trace>
  <inkml:trace contextRef="#ctx0" brushRef="#br0" timeOffset="339388">12394 8815 6081 0,'0'0'2968'0,"0"0"-1711"16,0 0-273-1,0 0-64-15,0 0-384 0,-14 107 288 16,14-56-159-16,0 6-289 15,0-1-128-15,0-2-144 16,0-4-32-16,4-8-32 0,3-6-40 16,-1-7-640-1,2-9-505 1,-3-16-583-16,0-4-1257 0,0 0-2104 15</inkml:trace>
  <inkml:trace contextRef="#ctx0" brushRef="#br0" timeOffset="339598">12386 8929 2536 0,'0'0'2705'0,"0"0"-1713"0,0 0-240 15,0 0 416-15,0 0-200 31,0 0-327-31,0 0-241 0,123 0-200 16,-97 0-96 0,-1 0-104-16,-4 0-248 0,-4 0-705 15,-9 23-999-15,-5-4-1249 0</inkml:trace>
  <inkml:trace contextRef="#ctx0" brushRef="#br0" timeOffset="339836">12376 9158 3488 0,'0'0'2817'0,"0"0"-969"15,0 0-391 17,0 0-345-17,0 0-840-15,0 0-272 0,18 0-256 16,5 0 256-16,6 0 80 0,5 0-80 15,0 0-280-15,-4-2-608 16,1 2-721-16,-8 0-519 0,-9 0-977 16</inkml:trace>
  <inkml:trace contextRef="#ctx0" brushRef="#br0" timeOffset="340032">12399 9376 3448 0,'0'0'2521'16,"0"0"-1369"-16,0 0-288 0,0 0-448 15,0 0-224-15,0 0 176 16,58 0-48-16,-24 0-143 16,3-6-177-16,2-3-305 0,8-3-1231 31,-12-1-1433-31,-9 6-1511 0</inkml:trace>
  <inkml:trace contextRef="#ctx0" brushRef="#br0" timeOffset="340621">12661 9222 5337 0,'0'0'1800'0,"0"0"-1096"0,0 0 40 0,0 0 153 16,0 0-1-1,0 0-336 1,-4 105-320-16,8-79-8 0,-4-3-152 0,1-4-64 15,-1-6-8-15,0-4 72 16,0-7 0-16,0-2-80 16,0 0-40-16,0 0-192 0,0-21-720 31,7-5-561-31,6-8 593 0,3-2 280 0,3 0 112 0,4 8 296 31,-2 6 232-31,-5 10 8 16,-5 10 240-1,-3 2-16-15,-1 0 32 0,-3 18 176 0,-4 8-48 16,0 2-8-16,0-2-176 0,0-1-120 15,0-8-88-15,0-6 0 32,0-7-232-32,0-4-312 15,4 0-240-15,7-6 88 0,5-13 256 16,2-3-128-16,5-1 16 15,-4-1 312-15,2 3 232 16,-3 8 8-16,-5 6 232 0,-7 5 192 16,2 2-80-1,-5 7 304-15,-3 14 104 16,0 3-232-16,2 2-240 15,1 1-112-15,4-8-160 0,1-2-8 16,3-10-248-16,5-5-368 0,0-2 256 16,-1-2 40-1,-1-13 120 1,-6-4 72-16,-1-1 128 0,-7 4 256 15,0 5 368-15,0 0-224 0,-13 7-192 16,-3 0-208-16,3 4-208 16,2 0-672-16,7 0-816 0,4 0-1201 31</inkml:trace>
  <inkml:trace contextRef="#ctx0" brushRef="#br0" timeOffset="340832">13103 9229 80 0,'0'0'1536'15,"0"0"136"-15,0 0-183 0,0 0-121 16,52 5-120-16,-41 15-200 15,0 6-224-15,2 4-287 16,-5 2-241 0,2 2-48-16,-2-6-160 0,-5-3-16 0,2-9-16 15,-2-6-48-15,-3-8 0 0,4-2 192 16,-3 0 368-16,6-6-32 31,7-16-296-31,10-10-240 16,23-25-384-16,-3 10-1056 0,-1 2-1361 0</inkml:trace>
  <inkml:trace contextRef="#ctx0" brushRef="#br0" timeOffset="341929">14382 8875 2808 0,'0'0'1889'0,"0"0"-521"15,0 0 504 1,0 0-287-16,0 0-113 15,0 0-488-15,0 0-424 16,0 0-520-16,0 0-32 0,0 0 232 16,-60 113-80-1,57-47 8-15,1-2-48 0,2-8-120 0,0-8-328 31,0-6-288-31,0-9-472 16,-4-11-584-16,0-9-673 0,-4-9-2064 16</inkml:trace>
  <inkml:trace contextRef="#ctx0" brushRef="#br0" timeOffset="342133">14292 8735 5025 0,'0'0'888'0,"0"0"-416"16,0 0 232-1,0 0-56-15,0 0-256 0,129-5-320 16,-105 5-72-16,-5 5-936 15,-7 9-1040-15,-11 2-1353 0</inkml:trace>
  <inkml:trace contextRef="#ctx0" brushRef="#br0" timeOffset="342322">14309 9022 3184 0,'0'0'1593'0,"0"0"-985"16,0 0 504-16,0 0-104 0,0 0-384 15,115-8-496-15,-75-5-128 16,17 0-880-16,-13 0-1440 16,-9 5-1969-1</inkml:trace>
  <inkml:trace contextRef="#ctx0" brushRef="#br0" timeOffset="342713">14569 9056 3896 0,'0'0'2417'0,"0"0"-1481"0,0 0-72 16,0 0-120-16,-76 107-191 15,70-80-385-15,6 1-120 16,0-2-48-16,2-4-72 15,15-4-32-15,1-7-73 16,5-8-175-16,-1-3 48 16,3 0-88-16,2-22-128 0,-3-8-328 15,1-6-192-15,-6-2 128 31,-3 0 247-31,-9 6 665 0,-4 8 392 16,-3 8 689-16,0 8 623 16,-7 8 16-16,-4 0-399 0,0 2-697 15,1 16-448 1,4 7-168-16,1 6-8 0,5 3-48 15,0-3-32-15,5-6-624 0,12-5-401 32,19-12-351-17,-9-8-344-15,-1 0-985 0</inkml:trace>
  <inkml:trace contextRef="#ctx0" brushRef="#br0" timeOffset="342911">14865 9112 4705 0,'0'0'1848'0,"0"0"-808"16,0 0-96-16,0 0-584 0,0 0-232 15,0 0-72-15,-8 88-56 16,8-57 0-16,0-1-56 16,3-7-264-16,5-3-424 15,-1-10-456 1,-1-5-696-16,-1-5-1137 15</inkml:trace>
  <inkml:trace contextRef="#ctx0" brushRef="#br0" timeOffset="343075">14837 8975 1304 0,'0'0'4841'0,"0"0"-3825"15,0 0-1016-15,0 0-40 0,0 0 32 31,0 0-192-31,0 0-1512 16,0 0-2545-16</inkml:trace>
  <inkml:trace contextRef="#ctx0" brushRef="#br0" timeOffset="343375">15097 8694 408 0,'0'0'5193'0,"0"0"-4025"16,0 0-880 0,0 0 488-16,-17 123-120 15,7-59-192-15,2 3-232 16,1-1-72-16,4-6 201 0,2-10-73 0,1-10-88 31,0-9-144-31,0-12-56 0,9-6 0 16,4-13-536-16,3 0-401 15,4-9-103-15,14-31-648 31,-4 2-1241-31,-4 4 241 0</inkml:trace>
  <inkml:trace contextRef="#ctx0" brushRef="#br0" timeOffset="344323">15249 9042 1560 0,'0'0'2120'15,"0"0"-487"1,0 0-561-16,0 0 200 0,0 0-240 15,0 0-456-15,0 0-263 0,0 104-185 16,0-87-128-16,12-8 0 16,1-3-385-16,3-6-183 15,1 0-224 1,3-8-8-16,-1-12-288 15,1-2 96-15,-3 0 263 16,-7 6 553-16,0 4 176 0,-9 6 585 16,3 3 551-16,-4 3 136 15,0 0-360-15,0 0-296 0,0 0-208 16,0 7-216-1,0 1-23 1,0 4-57-16,0-2-112 0,6-2-200 16,2-2-201-16,3-4-199 0,6-2-16 15,-1 0-144-15,3-4-8 16,2-10-120-16,-2-4 79 15,1-1 57 1,-4 4 336-16,-5 3 416 0,-4 3 120 16,-2 8 568-16,-5 1 553 15,0 0-89-15,0 0-456 0,0 0-360 16,0 0-224-16,0 1-40 15,3 8-16 1,0-1-56-16,2 0 0 16,1-1-208-16,2 2-104 15,-3-1 72 1,2 0 64-16,1 1 40 0,-5 4 32 0,5-1-16 15,-6 2 120-15,1 0 72 0,0 0 160 32,0-2 96-32,1-2-88 15,-3 1-136-15,2-4-24 16,1-1-64-16,-4-4-16 0,0 0-104 15,0-2-144-15,3 0 88 16,-1 0 152-16,1-4 0 0,3-9-176 16,2-6-136-1,4 1-432-15,4-4-320 16,2 0-169-16,6 2 161 15,-5 2 200-15,7 2 96 0,-5 4 496 32,2 4 288-32,-6 1 240 0,3 3 360 0,-9 3 104 15,4 1 336 1,-4 0-160-16,-3 0-240 15,2 0-311 1,-4 0-121-16,-1 0-72 0,-2 0-40 0,2 0-16 0,1-2 32 16,-2-4 8-16,-3-2-64 15,1-3-56 1,-2 0 8-1,0-1 64-15,0-1 0 0,-2 4 176 16,-9 1 248-16,-2 6 480 0,2 2 296 16,-5 0-231-16,3 8-217 15,0 9-432-15,1 6-136 16,6 1-72-1,4 0-64-15,2-1-112 32,0-2-8-32,0-3-8 15,4-2 8-15,7-2 0 0,2-4 0 16,3-2-128-16,3-6-472 15,14-2-744-15,-9-10-1273 16,-1-8-4383-16</inkml:trace>
  <inkml:trace contextRef="#ctx0" brushRef="#br0" timeOffset="379740">10438 10361 6889 0,'-1'0'2232'0,"1"0"-1759"16,-3 0-217-16,-1 20 272 15,-1 14-48-15,-3 19-248 16,0 13-72-16,0 9 24 0,-1 6-88 15,0-2 8 1,1-8-32-16,5-8-72 16,0-9 0-16,3-10-80 31,0-8-400-16,0 4-560-15,0-10-1105 0,0-12-2304 0</inkml:trace>
  <inkml:trace contextRef="#ctx0" brushRef="#br0" timeOffset="380004">10383 10423 3728 0,'0'0'3977'0,"0"0"-2769"16,0 0-583-16,0 0 199 0,0 0-48 16,0 0-456-16,15-12-256 15,9 3 96-15,5-6-8 16,5 3-104-16,2-2-48 15,-9 6-112 17,-1 6-544-32,-5 2-840 0,-10 19-849 0,-7 0-888 0</inkml:trace>
  <inkml:trace contextRef="#ctx0" brushRef="#br0" timeOffset="380207">10372 10698 2712 0,'0'0'3129'0,"0"0"-1545"16,0 0-712-16,0 0-72 31,0 0-439-31,0 0-153 0,0 0 96 16,0 0-304-16,170-18-80 15,-114 10-1369-15,-6 4-1607 0</inkml:trace>
  <inkml:trace contextRef="#ctx0" brushRef="#br0" timeOffset="380864">10685 10712 5169 0,'0'0'1736'16,"0"0"-1176"-1,0 0 168-15,0 0 72 0,-69 123-111 0,58-87-313 0,3-4-200 16,4-6-96-16,1-9-80 15,3-6-8-15,0-3-96 16,0-6 0-16,5-2-48 16,6 0-232-16,2 0-25 15,7-14-87-15,2-12-72 16,2-6-248-16,-1-9-120 15,-4-1 240-15,-4 4 272 32,-7 6 368-32,0 8 56 0,-8 14 656 0,0 8 416 0,0 2-144 31,0 6-536-31,0 19-112 0,0 5 64 15,0 2-104 1,0 0-136-16,0-6-104 0,8-7-24 0,4-4-480 16,-1-7-248-16,0-6-408 15,0-2 112-15,-2-2 64 31,2-19 511-31,-6-3 185 0,-4-1 264 16,-1 2 24-16,0 7 656 0,0 8 217 16,0 8 255-16,0 0-320 0,-3 21-416 15,0 7-64 1,3 2-168-16,0-2-88 15,0-7-72 1,13-6-152-16,8-7-448 0,-2-8-144 16,0 0 40-16,4-6-104 15,-8-16-105-15,-2-5-23 0,-5-1 232 0,-2-2 560 16,-6 2 144-16,3 7 656 31,-3 6 568-31,2 7 169 16,-2 6-49-1,0 2-800-15,3 0-544 0,4 6 0 0,1 7 104 16,1-2-72-16,3-3-32 0,-1-2-736 15,-1-6-664-15,-1-6-873 32,-2-9-15-32</inkml:trace>
  <inkml:trace contextRef="#ctx0" brushRef="#br0" timeOffset="381054">11049 10455 968 0,'0'0'3016'0,"0"0"-1455"15,0 0-617-15,0 0 400 0,0 0-112 16,0 111-463-16,0-65-257 15,0 2-240-15,0-2-80 0,5-4-64 16,6-4-128-16,-3-4 0 0,2-8 0 16,1-5-696-1,-3-10-385 1,-1-11-687-16,-3 0-896 0,-2 0-537 15</inkml:trace>
  <inkml:trace contextRef="#ctx0" brushRef="#br0" timeOffset="381210">11115 10795 1632 0,'0'0'1992'16,"0"0"-1080"-16,0 0 569 15,0 0 55-15,0 0-264 0,115-41-599 16,-75 29-257-16,2-2-48 16,0 0-224-16,0 3-144 15,-6-2-224-15,2 3-793 0,-13 4-1167 16,-9 0-2497-16</inkml:trace>
  <inkml:trace contextRef="#ctx0" brushRef="#br0" timeOffset="381451">11331 10575 2656 0,'0'0'2945'0,"0"0"-1545"0,0 0-976 16,0 0 24-16,0 0 16 15,0 0-136-15,0 133-32 0,4-93-48 16,4-2-63-16,3-8-57 15,-3-4 56 1,0-5-72-16,0-10-16 16,4-1-80-16,2-3-16 0,5-7-24 15,22-2-472-15,-9-16-1481 16,2-5-3424-16</inkml:trace>
  <inkml:trace contextRef="#ctx0" brushRef="#br0" timeOffset="382059">11905 10835 4945 0,'0'0'1680'0,"0"0"-1472"0,0 0 144 15,0 0 584 1,164 2 160-16,-91-2-119 0,6-10-217 0,4-9-304 15,-3-1-72-15,-5 1-128 32,-6 0-160-32,-8 6-96 15,-12 0-168-15,-5 3-760 0,-15 4-1089 16,-12 3-2560-16</inkml:trace>
  <inkml:trace contextRef="#ctx0" brushRef="#br0" timeOffset="382307">12462 10622 2784 0,'0'0'4209'0,"0"0"-3433"16,0 0-776-16,0 0 0 0,0 0 488 16,0 0-24-16,139 56-104 15,-97-38-104 1,-3-2-111-16,-6 0 87 0,-5 0-160 15,-9-2-64 1,-9 0 56-16,-10 2 16 0,0 4 64 16,-11 7-136-16,-43 12-8 0,8-3-2361 15,-1-7-5240-15</inkml:trace>
  <inkml:trace contextRef="#ctx0" brushRef="#br0" timeOffset="383325">13462 10586 1856 0,'0'0'4193'15,"0"0"-2577"1,0 0 113 0,0 0 239-1,0 0-544-15,0 0-720 0,-131 40-464 0,110 0-112 16,11 2-16-16,5 0-23 15,5-4-89 1,0-8-57-16,13-6-255 0,10-5-288 0,1-11-280 16,5-8-224-16,2 0-24 15,1-10 31-15,-1-14-279 0,-2-5 400 16,-5 3 504-1,-6 6 384-15,-7 10 88 0,-6 8 352 0,-2 2 264 32,0 8 120-32,5 12 120 15,1 1-192-15,5-2-375 16,2-6-177-16,4-5 8 0,5-8 56 15,0 0 8-15,0-13 104 0,-2-8 80 32,-7-8-64-32,-4-1-80 15,-9 2-88 1,-3 2 16-16,0 4-152 0,-12 8-288 0,-12 14-640 15,6 0-1401-15,6 0-3568 0</inkml:trace>
  <inkml:trace contextRef="#ctx0" brushRef="#br0" timeOffset="384058">14007 10630 5009 0,'0'0'1544'15,"0"0"-640"1,0 0 472-16,-126 62-391 15,96-30-393 1,7 0-336-16,9 0-256 0,12-4 0 0,2-4-56 16,5-3-40-16,14-8 32 15,9-7 64-15,2-6 0 0,6 0 0 16,1-17-128-16,3-13-264 31,-4-8-176-31,1-7-257 0,-9-2-143 16,-6-6-64-16,-9 1 32 15,-3 1-241-15,-10 8 273 0,0 3 632 31,-16 10 336-31,-4 5 824 16,-1 7 481-16,2 4 103 16,1 5-88-16,5 2-192 0,5 3-95 15,2 4-201-15,4 0-456 16,2 14-376-16,0 17-176 0,0 6 176 15,0 5 8-15,2 5 0 16,12-7 8-16,-1-4-16 16,8-4-16-1,0-8-32-15,3-6-144 16,5-4-104-1,0-6 8-15,4-5-56 16,-1-3-8-16,0 0 15 0,-1-3 73 16,-2-11 136-16,-6-2 120 15,-4-4 8-15,-8 2 0 0,-3 0 104 16,-8 2-24-16,0 4 64 0,0 3-8 15,0 5 209-15,-9 4-65 16,-1 0-8 0,2 0-272-16,-2 13 0 15,2 1 8-15,3 2 120 16,2 0 24-16,0 0 80 0,3 0-48 31,0-2-80-31,0 0-104 0,0 0-72 0,8-2 24 0,10-2 40 16,1-1-128-16,4-6 40 15,4-3-24-15,2 0-40 31,0 0-80-31,-4-16-136 0,-1-2-385 16,-6-6-775-16,-6 6-1000 16,-7 2-1809-16</inkml:trace>
  <inkml:trace contextRef="#ctx0" brushRef="#br0" timeOffset="384405">14679 10488 3872 0,'0'0'1745'0,"0"0"-929"15,0 0-168-15,0 0 136 0,0 0-88 16,-68 92-384-16,64-65-232 0,4 2-40 31,0-5-40-15,0-4-120-16,16-2 56 0,5-4-88 15,3-4 0-15,2-4 56 0,3-2 16 16,0-4-136-16,0 3 32 0,-6-3 32 15,-9 2 144-15,-6 1-64 16,-8 5 8-16,0 4 64 31,-26 8 408-31,-29 16-408 0,-1-6-1248 16,1-2-5544-16</inkml:trace>
  <inkml:trace contextRef="#ctx0" brushRef="#br0" timeOffset="387389">15710 10530 6913 0,'0'0'2360'0,"0"0"-1767"31,0 0-377-31,0 0 120 16,0 0-8-16,-4 118-168 15,4-78-152-15,13-2 56 0,3-8-64 16,4-6-80-16,-7-5 32 0,4-12-40 16,0-7 16-16,-1 0-32 15,5-20 32-15,0-16 64 16,1-11-152-1,-1-8-16-15,-1 3 56 16,-6 8-16-16,-4 14 104 0,-7 13 32 16,-3 16 424-16,0 1-424 15,0 14 0-15,0 11 0 16,3 7 168-16,5 0-80 31,4-3-88-31,1-9 0 0,8-8-432 0,-2-10-208 16,5-2 31-16,-1-10-135 0,-2-16-480 15,-3-3 56-15,-7 4 648 16,-3 5 520-1,-5 10 80-15,-1 5 544 16,-2 5-160-16,0 7-280 16,0 12 384-16,0 10 80 0,0 1-160 15,0 0-296 1,1-6-96-16,4-3-8 0,2-10-80 0,-4-5-8 31,-1-4 0-31,-1-2 0 16,4 0 200-16,0-16-40 15,1-8-160-15,7-4 0 0,5-4-48 16,1 2-8-16,-2 6 56 15,0 8-8-15,-7 7 0 16,-3 9-152-16,-1 0-128 0,-3 13 288 31,-1 13 216-31,-2 6 200 0,0 0-63 16,0 0-81-16,0-7-128 0,0-10-96 15,0-7-48-15,0-6-144 16,0-2-72 0,0-2 72-1,3-18-193-15,-1-8-831 16,1-18-208-16,0 8-953 31,-3 4-847-31</inkml:trace>
  <inkml:trace contextRef="#ctx0" brushRef="#br0" timeOffset="387876">16265 10436 1696 0,'0'0'2792'0,"0"0"-1215"0,0 0 119 15,0 0-192-15,0 0-567 16,0 0-529-1,0 0-408-15,0 9-736 0,0 6-1049 0,0-2-3096 0</inkml:trace>
  <inkml:trace contextRef="#ctx0" brushRef="#br0" timeOffset="388508">16338 10524 5513 0,'0'0'1640'0,"0"0"-1336"0,0 0 168 15,0 0 176-15,0 0-232 16,124 0-136-16,-85-4-280 0,0-3-280 15,-1-6-968-15,-9 1-1296 16,-11 1-2249-16</inkml:trace>
  <inkml:trace contextRef="#ctx0" brushRef="#br0" timeOffset="388663">16523 10407 4344 0,'0'0'2273'0,"0"0"-849"31,0 0-488-31,0 0-367 16,0 0 175-16,-12 113-144 0,12-69-264 15,0 1-184-15,0-2-152 16,0-7-328-16,4 0-888 0,6-12-1369 16,0-7-2248-16</inkml:trace>
  <inkml:trace contextRef="#ctx0" brushRef="#br0" timeOffset="389211">16672 10554 3424 0,'0'0'1537'0,"0"0"-193"0,0 0-200 16,0 0-352-16,129-20-240 15,-100 6-552-15,0-4-8 16,-8-1-848-16,-6 0-544 0,-9 2-545 15,-6 4-247-15,0 2 728 16,-17 5 920 0,-4 6 544-16,-2 0 1096 0,2 0 560 0,2 15 17 15,2 6-441-15,3 11-344 16,3 5-216-16,1 1-216 0,7 0-312 15,3-4-144 1,0-6-144-16,14-6-384 16,10-8-304-16,-1-10 248 0,5-4 312 15,-3 0-16-15,3-4-16 16,-4-10 216-1,-1 0 88-15,-4-2 8 0,-1 2 168 0,-7-2 40 32,-8 1 224-32,-1 4 0 0,-2 1 128 15,-2 1-72 1,-19 5-48-16,-1 4 144 0,-4 0-128 15,2 13-200-15,6 6 73 0,8 4-57 16,9 1-208-16,1 0-72 16,4-4-104-16,16-4-8 15,6-6-281 1,3-6-215-16,6-4-440 15,12-8-696-15,-8-12-1065 16,-8-2 257-16</inkml:trace>
  <inkml:trace contextRef="#ctx0" brushRef="#br0" timeOffset="389431">17152 10571 3144 0,'0'0'2577'0,"0"0"-937"15,0 0-1040-15,0 0-80 16,0 0-128 0,0 0-136-16,0 0-136 0,-20 117-120 0,17-102-168 15,3-8-168 1,0-5-144-16,0-2 0 15,0 0 168 1,0-12 80-16,7-12 168 0,4-2 56 0,3-2 8 16,-4 6 120-16,1 8 96 15,-1 5 96-15,-2 9-288 0,3 0-24 16,-6 0-56-1,13 17-144-15,-7 1-1032 16,1-2-1873-16</inkml:trace>
  <inkml:trace contextRef="#ctx0" brushRef="#br0" timeOffset="389702">17381 10496 2984 0,'0'0'1144'0,"0"0"57"16,0 0-369 0,0 0-240-1,0 0-224-15,139-21-368 0,-110 14-656 0,-3-1-1833 16</inkml:trace>
  <inkml:trace contextRef="#ctx0" brushRef="#br0" timeOffset="389877">17452 10439 3608 0,'0'0'1777'0,"0"0"-921"0,0 0-96 16,0 0-224-16,-14 123-504 31,14-93-32-31,0 4-704 0,0-8-832 15,6-6-1633-15</inkml:trace>
  <inkml:trace contextRef="#ctx0" brushRef="#br0" timeOffset="390515">17575 10229 3408 0,'0'0'2257'0,"0"0"-1673"15,0 0 64-15,0 0 384 0,3 141-408 16,-3-94-128-16,0 0-320 0,0-6-64 31,0-7-112-31,0-5 49 16,0-11-49-16,0-8-153 15,0-6-79-15,0-4-32 0,0 0 0 16,0 0-144-16,0 0-88 0,0-4-368 15,0-4 224-15,0-3 176 16,8 4 112-16,-6 1 168 31,3 2 64-31,-1 0 64 31,-4 4 0-31,0 0 48 0,0 0 0 0,0 0 8 0,0-2 112 0,0 2 48 16,0-2 48-16,0-3-32 16,0 1-104-16,0 0-72 31,0-1 0-31,0 1 0 0,0 0 72 15,0 0 80-15,2 0 8 16,1 1-8-16,0-1 8 0,6-2-40 0,-3 3-40 31,2-3-80-31,3 0-8 16,-3-1-48-16,1 5 48 15,-1 0-8-15,-2 2-136 0,-1 0 152 16,1 9 208-16,-6 8 328 16,4 8-152-16,-3 5-144 0,2 8-240 15,-1-6-1248 1,-2-6-3313-16</inkml:trace>
  <inkml:trace contextRef="#ctx0" brushRef="#br0" timeOffset="390973">17851 10564 984 0,'0'0'1144'15,"0"0"352"-15,0 0-327 16,0 0-257 0,0 0-488-1,0 0-240-15,0 0-120 0,115-72-64 0,-112 59 80 16,-3 0 56-16,0 0-136 15,-8 1-168-15,-16 7-104 0,-6 5 64 16,0 0 208 0,-1 3 56-1,4 16 384-15,6 2-24 0,8 5-56 16,9 3 8-16,4-1 96 0,0 0-232 15,12-2-8 1,6-3-96-16,3-2-64 0,1-5-64 0,-2-6-248 31,2-8-456-31,4-2-440 16,-3-14-552-16,-6-6-1177 15</inkml:trace>
  <inkml:trace contextRef="#ctx0" brushRef="#br0" timeOffset="391372">18033 10490 1816 0,'0'0'3169'31,"0"0"-1793"-31,0 0-360 15,0 0-392-15,0 0-32 0,0 0-96 16,0 0-223-16,0 0-105 16,5 110-72-16,-3-103-96 0,3 0-120 15,-2-7-393 1,0 0-167-1,5 0 56-15,2-5 192 16,8-6-16-16,1-3-48 0,4 1-24 16,-2 2 8-16,8 1 184 15,-2-1 160-15,2 0 80 0,-1-2-73 0,4 2-47 16,-6-3 32-16,-4-1-8 15,-4 0 112 1,-8 0 72 0,-7 2 208-16,-3-2 184 0,0 3 89 15,-13 3 159-15,-9 4-120 0,1 5 272 16,-4 0-120-16,0 16-136 0,5 11 64 31,4 3-56-31,5 2-103 16,4 0-257-16,7-2 104 15,0-4-88-15,0-5-16 0,12-2-88 16,7-5-96-16,10-6 0 15,18-8-464-15,-2 0-593 0,-3-7-1639 0</inkml:trace>
  <inkml:trace contextRef="#ctx0" brushRef="#br0" timeOffset="392896">19589 10169 336 0,'0'0'1768'16,"0"0"-480"-16,0 0 793 15,0 0 159-15,0 0-664 0,0 0-375 16,-8-18-281-1,-2 13 32-15,-1 1-56 0,-2 4-55 16,-2 0-433-16,-4 11-408 0,-2 12-32 31,0 9-72-15,6 5 48-16,7-1-56 0,2 0-305 0,6-6-87 31,0-6 136-31,0-6-104 16,3-3-120-16,8-10 0 15,4-3 176-15,-1-2 24 0,6-2 120 0,4-18-224 16,-2-10 55-16,3-6 25 15,-3-6 216 1,-4-1 96-16,-7 2 40 0,-3 5 64 0,-4 6 0 16,-4 7 328-16,0 12 281 15,0 7 375-15,0 4-160 16,0 0-656-16,0 9-168 15,0 18 0 1,0 3 24-16,8 6 32 0,-2 0-16 0,7-4-40 16,2-2-464-16,12-2-1016 15,-4-10-1393-15,-7-8-2664 16</inkml:trace>
  <inkml:trace contextRef="#ctx0" brushRef="#br0" timeOffset="393420">19845 10238 3816 0,'0'0'3921'0,"0"0"-3377"16,0 0 192-16,0 0-191 16,0 0-233-16,0 0 440 0,88 0-224 31,-48 0-296-16,-1-2-232-15,4-3-168 0,-4 1-736 16,-7 0-1009-16,-7 2-1055 0,-12 0-1977 0</inkml:trace>
  <inkml:trace contextRef="#ctx0" brushRef="#br0" timeOffset="393622">20021 10121 1456 0,'0'0'4785'16,"0"0"-3697"-16,0 0 176 0,0 0-471 15,0 0-489 1,0 0-64-16,0 0-168 16,-9 132-56-16,9-100-16 15,3 8-408-15,3-10-969 16,-4-8-1551-16</inkml:trace>
  <inkml:trace contextRef="#ctx0" brushRef="#br0" timeOffset="394134">20281 9882 1344 0,'0'0'2960'0,"0"0"-1823"31,0 0 591-31,0 0-256 16,0 0-399-16,21 149-281 15,-21-100-40-15,0 2-240 0,0-3-280 16,-9-8-136-16,1-10-88 0,1-6 72 16,2-12-80-16,2-4-48 15,-3-8 0 1,4 0-16-16,-3 0-416 15,4-6-496-15,1-8 296 16,0 0-353-16,1-2 209 16,20 4 360-16,-1 2 176 0,5 4 120 15,-2 4 96-15,0 2 64 31,-1 0 8-15,-2 0-16-16,-4 12 16 0,-3-1 64 16,-4 8-48-16,-9-1 176 15,0 4 216-15,0 2-8 0,-9 0 88 16,-9-1 0-16,-1-4-167 15,-6-4 7 1,1-8 8-16,1-3-72 0,4-4-8 0,0 0-256 16,11-7-488-16,8-29-745 0,0 4-1079 15,8-1-1665-15</inkml:trace>
  <inkml:trace contextRef="#ctx0" brushRef="#br0" timeOffset="394820">20669 10201 3384 0,'0'0'4313'0,"0"0"-3161"0,0 0 569 16,0 0-425-1,0 0-864 1,0 0 0-16,44 0 64 0,-20 0-192 16,5 0-176-16,2 0-24 15,-4 0-104-15,-1-2-240 0,-2-2-680 0,-1 0-696 16,-7 2-841-16,-10 2-2160 15</inkml:trace>
  <inkml:trace contextRef="#ctx0" brushRef="#br0" timeOffset="395008">20713 10331 5697 0,'0'0'2576'0,"0"0"-975"0,0 0-233 16,0 0-1000-16,0 0-368 0,17 6-128 15,6-6 80-15,6 0-832 16,15 0-953-16,-6-6-807 31,-5-8-3233-31</inkml:trace>
  <inkml:trace contextRef="#ctx0" brushRef="#br0" timeOffset="395537">21179 9999 2592 0,'0'0'1304'31,"0"0"185"-15,0 0-449-16,0 0-80 0,0 0-280 0,0 0-232 16,0 0-200-16,0 0-120 0,70 102-24 15,-70-80 80-15,-23-1-48 16,4 4-23-1,-9-7-113 1,6-3-257-16,1-2 97 0,8-7-72 16,5-2 72-16,1-4 104 15,7 0-16-15,0 0-136 0,0 0-96 31,18 0 192-31,1 0 96 16,6 0 16-16,0 0 0 0,3 0 16 16,-2 0-8-16,-4 0-8 15,-2 8-8-15,-6 4-48 16,-2 4 56-16,-8 4 104 0,-2 2 288 0,-2 2 80 15,0-2-16-15,-6 2-159 16,-15-1-297-16,-15 0-32 16,2-3-1633-16,2-8-4288 0</inkml:trace>
  <inkml:trace contextRef="#ctx0" brushRef="#br0" timeOffset="398209">19635 11093 968 0,'0'0'1328'0,"0"0"264"16,0 0 41-16,0 0-257 15,-17-24-488-15,15 18-48 0,2-2-248 16,-5 0 25 0,0 0-17-1,4 0 40-15,-9 0-72 0,4 2 16 16,-2 4 160-16,-2 0-184 0,-3 2-280 15,-2 0-128-15,-6 20-152 16,-3 12-88-16,5 7-24 31,-1 4 56-31,12 1 8 0,5-3-64 16,3-7-168-16,0-4-224 0,3-4 176 15,10-7-184-15,3-6-144 16,-1-5 24-16,6-8-104 0,3 0 200 16,4-10-65-16,-1-14-383 31,2-8-384-31,-3-4 240 15,-8-3-169 1,-4-1 585-16,-2 4 536 0,-6 6 176 0,-1 6 408 16,-5 7 568-16,0 6 33 0,0 7 159 15,0 4-120-15,0 0-120 31,-2 0-256-31,-4 0-359 16,-2 10-225-16,5 8-88 0,3 6 8 0,0 6 120 16,0-1-128-16,3 1-40 15,27 2-529-15,-5-9-1111 16,-1-6-1441-16</inkml:trace>
  <inkml:trace contextRef="#ctx0" brushRef="#br0" timeOffset="398514">19865 11223 3120 0,'0'0'3161'0,"0"0"-2337"0,0 0-112 16,0 0 32-16,0 0 241 15,0 0-441 1,116-4-384-16,-71-6-160 0,-3-1-24 0,12-6-937 16,-14 4-1551-16,-9 0-2337 0</inkml:trace>
  <inkml:trace contextRef="#ctx0" brushRef="#br0" timeOffset="399142">20028 11099 4352 0,'0'0'2009'16,"0"0"-1273"-16,0 0 200 0,0 0-240 0,0 0 89 15,-5 114-369-15,5-76-248 16,0 1-64-16,0-3-104 16,0 0-576-1,0-12-1425-15,10-8-3400 16</inkml:trace>
  <inkml:trace contextRef="#ctx0" brushRef="#br0" timeOffset="399994">20323 10829 4368 0,'0'0'2777'0,"0"0"-2329"15,0 0 48-15,0 0 424 16,12 120-399-16,-9-70 103 16,-1 4-216-16,-2 0-176 0,0-2-40 15,0-7-72-15,0-8-112 16,-4-6 8-1,-1-9 32-15,1-8-32 0,2-7 0 16,-3-7 56-16,0 0-72 16,2 0-104-16,0-9-280 0,3-7-256 31,0-2-345-31,5-3 337 15,19 4 104-15,7-2 128 0,3 6 240 16,3 0 120-16,-3 7 56 0,-4 4 0 16,-4 2 144-1,-8 0-16-15,-5 0 80 0,-10 12 80 16,-3 4 104-1,0 3 104-15,-11 2 89 16,-17 4-185 0,-2-1-192-16,-8-5-208 0,8 0-64 0,-6-14-777 15,14-1-615-15,7-4-2737 0</inkml:trace>
  <inkml:trace contextRef="#ctx0" brushRef="#br0" timeOffset="400442">20874 11161 4761 0,'0'0'2448'0,"0"0"-2136"0,0 0 160 0,0 0 416 31,0 0-159-31,0 0-201 15,121-16-240-15,-90 7-288 16,-2 0-376-16,-11 7-873 0,-7 2-1327 16,-9 0-3145-16</inkml:trace>
  <inkml:trace contextRef="#ctx0" brushRef="#br0" timeOffset="400618">20843 11315 6433 0,'0'0'1992'0,"0"0"-1624"0,0 0 465 16,0 0 47-16,0 0-288 16,0 0-344-16,136-30-248 0,-83 13-648 31,-12 0-1417-31,-7 6-3576 0</inkml:trace>
  <inkml:trace contextRef="#ctx0" brushRef="#br0" timeOffset="401245">21386 10976 5089 0,'0'0'2728'16,"0"0"-1840"-1,0 0 201-15,0 0-113 0,0 0-488 16,-53 98-200-16,45-66-208 16,6 0 0-16,2-4-64 31,0-3-8-31,0-3-8 15,0-1 0-15,7-6 0 0,4 0 0 16,3-4 0-16,6-1 0 16,-1-1 0-1,4-1-48-15,1-1-208 0,2-3-80 0,1 3-104 16,-1-3 104-16,-3 0 192 0,-2-2 0 15,-7 2 96-15,-2-2 32 16,-6 0 8-16,-1 0-56 16,-5-2 64-16,0 1 184 0,0-1 192 15,0 0 128-15,0 0-24 16,0 2 8-16,0 0 136 0,-5 5 128 31,-13 1-216-31,-6 2-400 16,-7 4-128-16,-7 0-8 15,0 2-768-15,-7-6-840 0,10-4-793 16,9-6-2472-16</inkml:trace>
  <inkml:trace contextRef="#ctx0" brushRef="#br0" timeOffset="401654">21509 10989 4929 0,'0'0'1848'16,"0"0"-272"-16,0 0 169 0,0 0-721 31,0 0-680-31,22 0-144 16,-5 0 24-16,8 0-40 0,1 0-72 15,3 0-112-15,8 0-592 16,-4 2-1376-16,-12 0-4122 0</inkml:trace>
  <inkml:trace contextRef="#ctx0" brushRef="#br0" timeOffset="404823">22093 11001 904 0,'0'0'2664'0,"0"0"-1535"16,0 0 175-16,0 0 408 31,0 0-648-31,0 0-319 0,0 0 159 15,0 0-160-15,0 0-304 16,-11-70 128 0,0 60-152-16,-7-3-208 0,-1 2-160 0,-6 3 16 15,-2-1 0-15,-7 5-64 31,-5 2-56-31,-6 2-56 16,-3 0-144-16,-2 0 88 0,3 0 168 16,0 0 0-16,0-1 8 0,3-3 72 0,2-2-64 15,-3 0 48-15,0-1 64 16,1-1 40-1,-2 3-80 1,-6 1-40-16,0 0-48 0,-1 2 0 16,4-1-8-16,3 1 0 0,4-2 8 15,3 2 0 1,3-2-56-16,1 0 56 0,1 2 0 15,2 1 24 1,-2-1-24-16,-8 0 0 16,1 2 8-16,-1 0-8 15,-1 0-8-15,-2 0 8 0,-1 0-24 16,3 0-24-16,-2 0 40 0,6-2-48 15,-3 2-48-15,6 0 24 32,6-2 64-32,0 2 16 0,3-2-8 15,1-1 8-15,-1-1 0 16,-2 2 8-16,0-2-8 15,3 0 8-15,-3 2-8 0,0 0 0 16,0 2 0 0,1 0-8-1,-3 0-48-15,-2 0 32 0,0 0 16 16,1 0-56-16,1 0 56 15,1 0-96 1,2 0 40-16,-6 0 48 0,3 0 8 0,-2-5-40 16,0-4 48-16,-1 1 0 15,0 0 0 1,4 3 0-16,-1-2 0 15,0 3-8-15,1 2-48 0,-3 0 48 16,4 2-96-16,-1 0 56 16,1 0 40-16,1 0 0 0,-6 0 0 0,4 4-48 31,2 5-8-31,-3-2 56 15,1 3-112-15,-1 3 64 0,2 0 48 16,2 2-40-16,-1 0-24 16,5 2 72-1,-1-4 0-15,3 4 0 0,5-3 0 0,-3 1 0 31,1 2-8-31,3 3-8 0,2 1-32 16,2 4-16-16,3 5 16 16,-2 0 40-1,6 0 0-15,0 0 0 0,3 0 0 0,1-2-128 16,0 0 40-16,0 1 40 31,0-1 48-15,0 2-8-16,0-2 8 0,0 2-48 0,1-5 48 15,7 2-40-15,5-3 48 16,2 0-96-16,-1-4 48 0,4 0 40 15,5 0-56-15,-1 0 64 32,3-2 0-32,2 1 8 0,2-4 48 0,5 2 64 15,-2-4-24-15,4-1 48 16,-1 3-16-16,1-4-32 15,1 2-48-15,-3-3 0 0,5 1 32 16,-2 0 0 0,5-3-8-16,5-1 8 15,0 2-80-15,3-3 16 31,-2 2-8-31,4-2 0 0,-4 1 8 0,-1 2-8 0,-5 1 0 16,2-2 8-16,-6 2 32 0,1 0-40 16,-2-4 40-16,4-2-32 31,1 0 0-31,3-4 32 0,0 0-40 15,5 0 8-15,-3 0-16 16,3 0 56-16,3-4-56 0,1-2 0 16,-1 2 8-1,-1 0-8 1,-4-2 0-16,-1 1 64 0,-4 1-56 15,-1 1 0-15,-3-1-8 16,2 2 16-16,-3 0-16 31,1-2-16-31,-5 2 8 0,5 2-8 16,-2 0 8-16,0 0-40 15,3 0 40-15,-6 0 8 0,5 0 0 16,-2 0 0-16,0 0 0 16,4 0-8-16,1 0-64 15,-3 0 64-15,-2-2-48 0,-2 0-16 0,-1 2 72 16,-3 0-16-1,-4 0 8 1,2 0-8-16,0 0 16 0,2 0-8 16,0-2-8-16,3-3 16 0,-4-2 0 15,4-1 0 1,0-2 0-1,0-3-8-15,-2 2 0 0,4-4-80 16,-1 2 8-16,-1-2 16 16,-3 1 48-16,3 3-32 0,-5 0-16 15,-5 1-56 1,0 1 40-16,-1 2-16 0,-2 1 40 15,-3 2-24-15,0 0-16 0,-2 2 16 32,-2 0 32-17,-1 1-32-15,3-1-72 0,-3-2-16 0,3-1 48 16,-4 3 72-16,1-2 40 31,-2 0-8-31,-3-2 0 16,2 2 16-16,-1-1 0 0,-2-4 0 15,-1 1-8-15,2-4 0 0,-3-2-96 16,2 0 72-16,-2-4 32 15,-1 0 0-15,0-2 64 16,-1 0-64 0,0-2-8-16,-3 2 8 0,0-1-160 0,0 4 112 15,0-2-16 1,-6 4-32-1,1-2 88 1,-3 2-56-16,0-2 64 0,-2 4 0 16,5-4 0-16,-5 2 0 0,2-2 0 15,2 2 0-15,-1-2-8 16,1 4 8-1,-4-2-16-15,4 3-112 0,-6 2 23 16,4 0 33-16,2 4 72 0,1 2 0 0,-3 2 177 16,3 0-17-16,-1 2-40 15,1-3-72 1,-2 3-48-16,1-1 0 15,-2 1 0-15,3-2-48 16,-3 0-8-16,2 0 48 0,-1 0 8 16,1 0 8-1,-1 0 48-15,-1 0 64 0,2 0-16 0,-2 0-96 16,-1-2 8-16,1 0-16 31,-3-1 0-31,0 2-48 16,3-1 32-16,-2 0 16 0,4 0 24 15,1 0 208-15,3 0-120 16,-3 2 8-16,5 0-8 0,-1 2-64 15,1 0-32-15,0 0-16 16,-4 0-88-16,-9 0-336 16,-1 0-1161-1,-5 0-4824-15</inkml:trace>
  <inkml:trace contextRef="#ctx0" brushRef="#br0" timeOffset="408002">10430 12589 4440 0,'0'0'3225'0,"0"0"-1072"16,-13-2-289-16,9 2-232 15,0 0-359-15,1 0-473 0,-2 14-536 16,-4 12-216-16,0 12 40 16,-2 9 0-1,0 0-88-15,3 4 0 0,0-6-120 0,0 0-848 16,4-5-545-1,-4 6-671-15,5-10-2009 16,-3-11-1888 0</inkml:trace>
  <inkml:trace contextRef="#ctx0" brushRef="#br0" timeOffset="408257">10333 12661 1360 0,'0'0'3016'16,"0"0"-1663"-16,0 0-185 16,0 0 208-16,0 0-127 0,0 0-345 15,130-26-328-15,-95 24-368 31,-1 2-112-31,-3 0-96 0,-1 0-392 0,-7 8-1096 0,-7 8-1521 32,-11 3-2104-32</inkml:trace>
  <inkml:trace contextRef="#ctx0" brushRef="#br0" timeOffset="408455">10366 12872 4416 0,'0'0'2681'0,"0"0"-1849"0,0 0-280 15,0 0 120-15,0 0 129 16,0 0-457-16,0 0-192 16,118-2-48-1,-89 0-104-15,-2 2-328 16,-1 0-721-16,-8 4-1143 0,-9 7-929 15</inkml:trace>
  <inkml:trace contextRef="#ctx0" brushRef="#br0" timeOffset="408617">10327 13126 3024 0,'0'0'4065'0,"0"0"-3481"16,0 0-336-16,0 0 384 0,0 0 32 15,0 0-247-15,153 6-265 31,-106-6-152-31,15 0-561 16,-16 0-1887-16,-7 0-3121 0</inkml:trace>
  <inkml:trace contextRef="#ctx0" brushRef="#br0" timeOffset="409323">10755 12949 3368 0,'0'0'2601'16,"0"0"-1921"0,0 0-568-16,0 0 432 0,0 0 176 0,0 0-64 0,6 123-400 15,-6-90-128-15,0-8-24 16,0-4-104-16,0-12 48 0,0-2-32 31,0-7 113-15,0 0 55-16,0 0-48 0,4-16-136 0,5-15-609 15,9-6-319-15,3-8-112 16,5 1-48-16,8 4 352 15,-5 8 392-15,-2 12 264 0,-7 8 80 16,-4 12 160-16,-8 0-56 16,-2 8 136-1,-2 18 360-15,-4 6 16 16,0 2-296-16,0 2-144 0,0-4-168 15,0-4 56-15,0-7-64 16,0-10 0-16,0-5-128 31,1-4 48-15,-1-2 80-16,3 0 136 0,1-6 56 0,1-9-192 15,6-9-120-15,5-5-72 0,3 1-176 16,4 2-48-16,-4 6 104 16,2 6 112-16,-1 10 152 15,-9 4-64 1,-3 0 112-16,-3 20 272 0,-5 8 264 15,0 0-152-15,0 0-232 16,0-4-152-16,0-7 0 16,0-7-496-16,0-10-288 0,10 0-24 15,1-2 431 1,2-15 185-16,3 0-8 15,-1-2 200 1,-1 4 0-16,-3 0 56 0,-3 7 200 0,-6 4 265 16,-2 3 495-16,0 1 472 0,0 0 112 15,0-2-471-15,-10 2-649 31,-1-2-344-31,1-1-136 0,6-3-1104 16,2 0-993-16,2-2-1992 0</inkml:trace>
  <inkml:trace contextRef="#ctx0" brushRef="#br0" timeOffset="409581">11354 12876 856 0,'0'0'2144'15,"0"0"-1280"1,0 0-144-16,0 0 353 0,0 0-297 0,0 0-312 15,45 92-192-15,-33-64-144 32,-4 0-120-32,0-3 8 15,-3-10-8-15,-2-2 8 0,-3-9 104 0,0-2 744 16,0-2 657-16,0 0 79 0,0 0-464 15,0-17-728-15,0-2-408 16,0-8-576 0,18-13-648-1,6 6-1025-15,-2 5-2624 0</inkml:trace>
  <inkml:trace contextRef="#ctx0" brushRef="#br0" timeOffset="410056">12111 12984 6529 0,'0'0'1432'16,"0"0"-1048"-16,0 0 96 15,0 0 449-15,123-14-33 0,-57 2-304 16,10 0-272-16,3-2-176 0,5 2-32 31,-6 0-112-31,-4 2-168 16,-8-1-552-16,7 2-560 0,-23 1-745 15,-11 0-1128-15</inkml:trace>
  <inkml:trace contextRef="#ctx0" brushRef="#br0" timeOffset="410284">12761 12685 5009 0,'0'0'1000'0,"0"0"-688"31,0 0 96-31,0 0 160 0,147 32 120 16,-105-24-272-16,-2 3-144 16,-8-1-104-16,-4-1 24 15,-15 4 16-15,-9-1 33 0,-4 3 103 16,-11 9 320-16,-42 21-664 15,6-5-264-15,-6-2-2681 0</inkml:trace>
  <inkml:trace contextRef="#ctx0" brushRef="#br0" timeOffset="411870">13701 12541 1560 0,'0'0'4417'15,"0"0"-2825"-15,0 0-256 0,0 0 297 16,0 0-361-16,-23-27-200 31,20 27-480-31,-2 0-400 16,-2 21-144-16,-1 15-48 0,0 18-88 15,2 14-40-15,1 7 40 16,2 3 80-16,-1-7 0 16,1 0 0-16,0-8-48 0,1-9-48 15,-4-8 96-15,4-11-168 16,-1-6-80-1,-2-9-176-15,2-4-448 16,-20-4-840-16,4-4-1137 0,-4-4-4039 16</inkml:trace>
  <inkml:trace contextRef="#ctx0" brushRef="#br0" timeOffset="412085">13394 12862 5129 0,'0'0'2112'0,"0"0"-1720"0,0 0-112 16,0 0 136-16,126-11-152 15,-78 9-264 1,-1 1-216-16,9-5-1160 0,-14 2-1169 0,-8 0-1607 0</inkml:trace>
  <inkml:trace contextRef="#ctx0" brushRef="#br0" timeOffset="412406">13794 12787 1120 0,'0'0'2288'0,"0"0"-1456"15,0 0 41-15,0 0 79 0,0 130-504 16,0-101-288-16,0-9-160 0,8-6 0 15,7-6-264-15,-2-8-104 0,0 0 160 16,0-10-104 0,1-14-152-1,-6-8-145-15,3-7-431 16,-4 2 208-16,1-1 728 0,-5 8 104 15,2 7 128 1,-5 14 744-16,0 9 585 0,0 0-337 0,0 17-424 0,0 9-248 16,0 4-120-1,0-1-184 1,0-3-144-1,7-6-8-15,4-6-480 0,2-8-352 0,1-4-833 16,-4-2-671-16</inkml:trace>
  <inkml:trace contextRef="#ctx0" brushRef="#br0" timeOffset="412737">14001 12759 2776 0,'0'0'1072'0,"0"0"-79"0,0 0 15 0,0 0-224 31,0 121-424-31,0-89-256 16,0-2-96-16,0-6-8 0,0-6-208 16,0-8-256-1,0-6-192-15,0-4-304 0,6 0 415 0,-1-20 113 16,7-10-32-16,2-8-288 15,-1-2 592 1,2 0 0-16,2 3-16 16,-4 10 176-16,2 10 552 0,-4 12 192 15,-3 5-144-15,-1 4 137 16,-3 18 255-16,8 3-480 0,-6 5-248 15,7-4-264 1,18-3-808-16,-5-10-1201 16,1-6-279-16</inkml:trace>
  <inkml:trace contextRef="#ctx0" brushRef="#br0" timeOffset="412924">14374 12715 1376 0,'0'0'3008'15,"0"0"-1263"-15,0 0-81 16,0 0-552-16,0 0-359 0,-129 53-345 15,121-30-272-15,4 2-128 0,4-3-8 16,0 0-200-16,12-4-144 16,7-4-321-16,15-8-503 31,-3-6-656-31,-7 0-1089 0</inkml:trace>
  <inkml:trace contextRef="#ctx0" brushRef="#br0" timeOffset="413106">14413 12780 3272 0,'0'0'4001'0,"0"0"-3241"0,0 0-376 16,0 0-200-16,0 0 48 16,0 0-184-16,0 0-48 15,0 0-416-15,139-66-648 16,-114 53-536-1,-8 1-1273-15</inkml:trace>
  <inkml:trace contextRef="#ctx0" brushRef="#br0" timeOffset="413280">14487 12623 1528 0,'0'0'3217'0,"0"0"-1313"16,0 0-736-16,0 0-904 0,0 0-8 16,0 0 160-16,-6 138-208 15,6-95-136-15,4-5-72 16,8-6-56-1,4-12-640-15,6-6-480 0,8-14-320 0,-3-6-409 32,-4-13-455-32</inkml:trace>
  <inkml:trace contextRef="#ctx0" brushRef="#br0" timeOffset="413434">14689 12719 2392 0,'0'0'2401'0,"0"0"-425"32,0 0-680-32,0 0-608 15,0 0-352-15,0 0-136 0,0 0-200 16,0 0-352-16,-2 111-480 0,2-99-440 15,0-5-584-15,0-3-849 16</inkml:trace>
  <inkml:trace contextRef="#ctx0" brushRef="#br0" timeOffset="413890">14689 12719 3288 0,'-19'-66'728'0,"23"82"-344"0,6 8 113 0,-2 4-233 16,5 0-160-16,0 1-88 0,3-7-16 31,0-5-80-16,-1-6-296-15,1-7 175 0,-3-4 113 0,-3 0 72 16,-2-2 16-16,-2-16 209 16,-6-3 79-16,3 0 24 15,-3-1-312-15,0-1-344 16,0 6-249-16,0 4-279 0,0 3-88 31,0 8 440-31,0 2 312 0,0 0 208 16,8 0 136-16,0 0 296 15,5 8-8-15,0 2 120 16,-1 1-160-16,1 2-16 0,-2 2 32 15,0 0-95 1,-4 0-169-16,-1 0-80 16,-1-2-8-16,1-3-48 0,-2-6-409 15,-1-2-455-15,2-2-48 16,1 0 392-16,1-19-112 15,10-13-240-15,6-4 128 16</inkml:trace>
  <inkml:trace contextRef="#ctx0" brushRef="#br0" timeOffset="413999">15085 12651 672 0,'0'0'1024'0,"0"0"176"16,0 0 80-16,0 0-135 15,0 0-401 1,0 0-264-16,72 59-272 0,-72-25-208 0,0-6-400 31,0-5-3617-31</inkml:trace>
  <inkml:trace contextRef="#ctx0" brushRef="#br0" timeOffset="416157">15508 12749 936 0,'0'0'1728'0,"0"0"-176"0,0 0-95 16,0 0-145-16,0 0-176 15,0 0-152-15,-5 0-207 31,5 0-129-31,0 0-184 0,0 0-464 16,18 2 48-16,12 4-48 16,14 0 336-16,6-1-120 0,8-3 8 15,2-2-72-15,-2 0-48 16,2 0-32-16,-9-2-72 15,-4-5-288 1,5 1-648-16,-15 0-1073 0,-9 1-2111 16</inkml:trace>
  <inkml:trace contextRef="#ctx0" brushRef="#br0" timeOffset="416448">15966 12567 496 0,'0'0'5585'15,"0"0"-4697"-15,0 0-808 0,0 0 184 16,0 0 456-16,75 24-248 0,-43-10-296 15,5 2-88-15,-5-2-16 16,-3 0-64-16,-6 0 88 16,-4 3-96-16,-11-4 0 0,-8 6 0 31,0 5 48-31,-30 18-48 15,-7-4-296-15,-4-5-2792 0</inkml:trace>
  <inkml:trace contextRef="#ctx0" brushRef="#br0" timeOffset="417115">16499 12717 392 0,'0'0'4168'0,"0"0"-3895"32,0 0-49-32,0 0 408 0,0 0 96 15,0 0 8-15,0 0-216 16,120-18-344-16,-101 2-48 0,-6 0 0 15,-3-2-16-15,-10 2-48 0,0 0-64 16,-7 4-64 0,-12 2-248-1,-9 6-496-15,-1 4 360 16,-1 6 168-16,5 20 168 0,1 4 112 15,10 2 128-15,10 2 184 0,4 0 64 16,0-4-40-16,18-1-136 0,6-7-120 31,2-5-24-31,3-6-56 16,4-7-72-16,-4-4-512 0,3-6-576 31,-5-14-905-31,-7-3-983 16</inkml:trace>
  <inkml:trace contextRef="#ctx0" brushRef="#br0" timeOffset="417245">16733 12633 784 0,'0'0'4065'15,"0"0"-2497"-15,0 0-600 16,0 0-344-16,0 0 440 0,36 49-247 31,-10-28-401-31,1 3-288 16,-1-2 8-16,2-5-136 15,-4-3-504-15,-2-7-681 16,-4-7-799-16,-2 0-921 0,-8-4-263 0</inkml:trace>
  <inkml:trace contextRef="#ctx0" brushRef="#br0" timeOffset="417402">16905 12585 3896 0,'0'0'2489'16,"0"0"-953"0,0 0-264-16,0 0-407 15,0 0-425-15,0 0-288 16,-118 118-72-16,106-83-80 0,6 10-504 15,6-11-1049 1,0-5-1495-16</inkml:trace>
  <inkml:trace contextRef="#ctx0" brushRef="#br0" timeOffset="417743">17058 12719 1616 0,'0'0'1848'0,"0"0"-1344"15,0 0 353-15,0 0-321 0,0 0-120 32,0 0-176-32,134-18-240 15,-111 10-16-15,-7 0-272 0,-8 1-208 16,-5-4 16-16,-3 3 247 15,0-2-199-15,-16 2 264 16,-7 0 96-16,1 2 72 0,-7 4 104 16,1 2 464-16,2 0 225 31,-1 14 39-31,3 8-32 0,4 4-208 0,6 2-296 31,11 3-208-31,3-3-88 0,0-4-64 0,22-5-208 16,4-2-352-16,16-15-272 0,-3-2-1073 15,-4 0-1087-15</inkml:trace>
  <inkml:trace contextRef="#ctx0" brushRef="#br0" timeOffset="418242">17368 12627 3912 0,'0'0'2097'15,"0"0"-625"-15,0 0 32 16,0 0-439-16,0 0-425 0,0 0-504 16,0 0-136-1,0 0-80-15,-98 121-24 0,98-91-248 0,11-4-152 16,7-5-185-16,-1-4 9 31,1-8-96-31,5-7-128 0,-7-2-40 31,2-5-273-31,1-18 137 0,-3-2 280 0,-1-3-32 16,-7 2 832-16,-2 3 312 0,-4 12 928 15,-2 5 593-15,0 6-137 16,0 0-688-16,0 0-544 0,0 15-288 31,0 4-8-31,3 0-16 16,4-2-152-16,2-2-8 0,6-6-296 15,-2-3-112 1,0-6-104-16,3 0-72 0,2-13-168 16,-2-10-168-1,3-3-145-15,-8-3 105 0,1 3 784 16,-4 8 184-16,-8 6 880 15,0 6 553-15,0 6 143 16,0 0-672-16,0 0-624 0,0 12-200 0,5 8 32 31,1 1-16-15,-1 0-96-16,5 0-264 0,-2-1-816 0,0-6-1184 15,-5-7-1833-15</inkml:trace>
  <inkml:trace contextRef="#ctx0" brushRef="#br0" timeOffset="418419">17673 12649 1712 0,'0'0'2376'16,"0"0"-1880"-1,0 0 105-15,0 0-113 0,0 0-88 0,126-8-168 31,-97 8-184-31,0-2-48 0,-6-6-912 16,-4 0-1057-16,-11 0-671 16</inkml:trace>
  <inkml:trace contextRef="#ctx0" brushRef="#br0" timeOffset="418622">17804 12529 3592 0,'0'0'1097'16,"0"0"-249"-1,0 0-144-15,0 0-224 0,0 0-232 16,0 0-96-16,-6 110-64 0,6-80-8 15,0 0-24-15,1-2-56 16,7-2-304-16,0-1-512 16,4-3-360-16,-1-6-769 15,-3-7-559-15</inkml:trace>
  <inkml:trace contextRef="#ctx0" brushRef="#br0" timeOffset="420653">17972 12657 1256 0,'0'0'4289'16,"0"0"-3137"-16,0 0 152 15,0 0-328-15,0 0-487 16,0 0 95-16,0 0-200 15,0 96-280-15,0-71-32 0,0-8-72 16,0-4-16-16,0-7-512 16,0-6-593-16,0 0-951 0,0 0-697 15</inkml:trace>
  <inkml:trace contextRef="#ctx0" brushRef="#br0" timeOffset="420792">17972 12657 3712 0,'42'-144'2673'0,"-42"144"-1905"0,0 0-96 16,0 0-672-16,8 8-32 15,7 6-592-15,-2-1-1328 16,3-2-2553-16</inkml:trace>
  <inkml:trace contextRef="#ctx0" brushRef="#br0" timeOffset="420980">18159 12706 96 0,'0'0'1904'16,"0"0"-1224"-16,0 0 176 15,0 0-352-15,0 0-328 16,0 0-96-16,0 0 0 16,47 49-24-16,-32-53-56 15,-1-7-88-15,-4-2 40 0,-4 3-8 16,-6 1-56-16,0 0 104 15,-19 5-544 1,3 0-976-16</inkml:trace>
  <inkml:trace contextRef="#ctx0" brushRef="#br0" timeOffset="421306">18324 12646 1608 0,'7'9'1328'16,"-3"3"-48"-16,3 4-199 31,-1 0-377-31,1 2-296 0,-2-2-232 15,1-1-96-15,-6-4-16 16,5-2-64-16,-2-5-64 16,0-4-312-16,2 0-80 0,3-2 272 31,4-19 184-31,5-3-8 0,0-4-64 15,8-2-104-15,-2 4 96 0,0 4 80 16,-1 8 48-16,-4 6 216 31,-3 8 48-31,-1 0 88 0,-1 0 248 0,-2 10 96 16,1 6-264-1,-4 5-208-15,-2 11-272 16,-6-7-440 0,3-3-2776-16</inkml:trace>
  <inkml:trace contextRef="#ctx0" brushRef="#br0" timeOffset="422327">18981 12791 5433 0,'0'0'1560'0,"0"0"-232"16,0 0-151-16,0 0-697 0,0 0 48 31,0 0 160-31,159-30-216 16,-95 17 80-16,-2 3-136 15,-1-3-184-15,-8 5-128 0,-4 1-104 16,-7 0-224-16,-8 1-800 16,-7 2-1152-16,-14 0-2786 0</inkml:trace>
  <inkml:trace contextRef="#ctx0" brushRef="#br0" timeOffset="422627">19353 12641 3440 0,'0'0'3113'0,"0"0"-2393"0,0 0 304 0,0 0-48 0,0 0-279 16,127 8-337-1,-89 0-128-15,0 4-104 16,-1 1-40 0,-6-2-40-16,-2 4 8 0,-5-2 40 15,-7-1-16-15,-8 1 80 0,-4-2-32 16,-5 6-24-16,-3 0 16 0,-41 9-120 31,4-1-2160-31,1-7-5922 0</inkml:trace>
  <inkml:trace contextRef="#ctx0" brushRef="#br0" timeOffset="423972">20336 12543 2840 0,'0'0'4097'16,"0"0"-3449"-16,0 0 16 31,0 0 280-15,0 0-607-16,0 0 47 0,0 0 88 0,113 36-96 15,-72-16-56-15,2 6 32 0,3 4 136 16,2 4 32-16,0 2 32 15,-2 5-120-15,-1-3-72 32,-5-2-95-32,-7-2 7 0,-4-6-72 15,-5-6-128-15,-3-6 16 16,-7-4-40-16,-2-6-48 0,-9-4-64 0,2-2-520 15,-5 0-273-15,0-8-151 16,0-10-760 0,-12-4-4138-1</inkml:trace>
  <inkml:trace contextRef="#ctx0" brushRef="#br0" timeOffset="424462">20944 12463 1744 0,'0'0'5313'0,"0"0"-3937"16,0 0 321-16,0 0 247 15,0 0-536-15,0 0-607 31,0 0-337-31,-34 26-392 0,9 1-72 16,-4 12-8-16,-6 11 0 16,-4 8-8-16,-1 4 16 0,-4 0 0 15,5-3 0-15,5-9 0 16,0-8 16-16,9-10-16 15,4-8 8 1,6-8 0-16,7-8 40 0,2-4-40 16,4-2 0-16,2-2-8 15,0 0-56-15,0 0-256 16,0 0-96-16,0 0-25 0,0 0-103 15,0 0-192 1,0 0-288-16,0 0-400 16,-2 2-257-16,2-2-1039 0,-1 0-153 15,1 0 1009 1</inkml:trace>
  <inkml:trace contextRef="#ctx0" brushRef="#br0" timeOffset="429603">10280 14640 4689 0,'0'0'2848'0,"0"0"-2008"16,-5 0-144-16,5 0 137 0,0 11 143 16,0 6-432-16,0 11 16 0,0 8 112 15,0 9-136 1,0 4-160-16,5 4-160 15,-5-1-128-15,0-4-88 16,3-1-568-16,5-2-824 16,-1-11-1064 15,3-10-2225-31</inkml:trace>
  <inkml:trace contextRef="#ctx0" brushRef="#br0" timeOffset="429879">10285 14438 6553 0,'0'0'2720'0,"0"0"-1535"16,0 0-177-16,0 0-112 0,0 0-456 16,0 0-288-1,0 0-144 1,0 0-8-16,111-54-40 15,-85 50-336-15,-3 2-832 0,-5 2-849 16,-7 6-991-16,-6 7-1569 0</inkml:trace>
  <inkml:trace contextRef="#ctx0" brushRef="#br0" timeOffset="430064">10246 14692 3936 0,'0'0'1617'15,"0"0"-817"-15,0 0 328 16,0 0-256-16,0 0-400 0,121-30-232 16,-66 17-240-16,-8 0-952 15,-3 7-1952-15</inkml:trace>
  <inkml:trace contextRef="#ctx0" brushRef="#br0" timeOffset="430556">10621 14728 4136 0,'0'0'2545'15,"0"0"-1313"1,0 0-504-16,0 0 153 16,0 0-441-16,0 0-336 0,-100 123-8 15,95-89-96-15,5-2 0 16,0-6 0-16,0-6-8 15,5-6-72-15,1-5 72 0,7-3-88 32,-2-4 16-32,4-2 80 0,1 0-96 15,0-6-120-15,2-15-9 16,-2-5-135-16,0-4-128 0,-3-4 8 15,-1 0-160-15,-6 8 240 16,0 8 400-16,-6 8 368 31,0 8 408-31,0 2-40 0,0 0-280 16,4 2-319-16,4 12-129 15,-2 4 152-15,6 2 0 0,0-2-104 16,0 0-8-16,4-3-48 16,-2-4-56-16,1-3-561 31,1-4-655-31,4-4-496 0,-3-14-441 0,-1-4-415 15</inkml:trace>
  <inkml:trace contextRef="#ctx0" brushRef="#br0" timeOffset="430668">10895 14781 2632 0,'0'0'2905'16,"0"0"-1033"-16,0 0-368 15,0 0-439-15,0 0-633 0,0 34-216 16,0-14-216-16,0 8-448 0,0-6-1513 16,0-6-2088-16</inkml:trace>
  <inkml:trace contextRef="#ctx0" brushRef="#br0" timeOffset="430816">10895 14781 5433 0,'-64'-107'1352'16,"64"107"-1288"-1,0 0-64 1,11 9-80-16,4-1-1152 0,1-5-1681 16</inkml:trace>
  <inkml:trace contextRef="#ctx0" brushRef="#br0" timeOffset="431053">10937 14442 4368 0,'0'0'2313'16,"0"0"-1801"-16,0 0 96 0,8 106 536 0,1-56-431 15,2 5-417-15,0-6-232 16,2 0-56 0,0-9-8-1,3-5-88-15,-1-6-288 0,1-11-465 16,0-6-447-16,-1-10-184 15,-1-2 143-15,-1-10 129 0,-2-16-160 16,-3-2-104-16</inkml:trace>
  <inkml:trace contextRef="#ctx0" brushRef="#br0" timeOffset="431262">11136 14759 560 0,'0'0'1384'16,"0"0"368"-16,0 0-191 0,0 0-393 15,0 0-384-15,0 0-392 16,0-14-392-16,2 18 8 0,4 6 8 16,-1 0 232-16,1 0-120 31,-1-2-24-16,2-3-24-15,-7-1-8 0,3-1 24 0,-1-3-88 16,-2 2 64-16,3-2-72 0,0 2-240 16,5-2-568-16,-3 0-272 31,5 0-416-31,3-11-241 15,-2-2-311-15</inkml:trace>
  <inkml:trace contextRef="#ctx0" brushRef="#br0" timeOffset="432042">11136 14759 408 0,'124'-85'2192'16,"-124"85"-880"-16,0 0-31 15,0 3-433-15,0 9-560 16,0 8-152 0,0 1-64-16,4 6 64 0,-1-1-80 15,3-4-8-15,4-4-32 16,-4-6-16-16,6-4-40 15,-6-4-48-15,1-4-88 16,2 0 0 0,3-6 8-16,-4-12-120 0,3-9-544 15,-1 0-161-15,-4-3 41 16,2 4 32-1,-1 4 656-15,-2 10 264 0,-2 5 736 0,-3 7 280 16,3 0-104-16,-3 0-207 31,3 13-25-31,2 2-32 0,2 0-232 16,1-2-232-1,1 0-184-15,3-5-80 0,-3-2-472 16,3-4-320-16,-1-2-161 0,0 0-127 31,2 0 248-15,-2-12 272-16,4-7 296 0,-2 2 344 0,-2 0 368 15,1 4 192-15,-4 4-8 0,-2 5-184 16,-1 4-32-16,1 0-16 16,4 0 385-16,1 8-105 15,4 3-216-15,6 0-168 0,3 0-96 16,-1-5-112-16,7-2 72 15,-2-4-8 1,-2 0-72-16,1-6-64 16,-3-13-104-16,-6-3-64 0,-7 1-72 15,-4-3-72-15,-7-1 328 0,0 5-24 16,0 4 144-16,-18 5 168 15,-1 8 176 1,-4 3 496 0,1 3-8-16,-1 18-376 0,4 7 120 15,4 2-128-15,9 4-143 0,6-4-161 16,0-1-168-16,11-5 8 31,13-7-56-31,7-2 0 0,1-5-16 16,5-9-248-16,21-1-697 15,-8-3-983-15,-8-11-2705 0</inkml:trace>
  <inkml:trace contextRef="#ctx0" brushRef="#br0" timeOffset="433030">12467 14917 1776 0,'0'0'1248'0,"0"0"216"15,0 0-7-15,0 0-193 16,0 0-224-16,-5 0-224 0,5 0-167 16,0 0-185-16,0 0-200 31,0 0-264-31,8 0-256 15,19 0 256-15,9 2 40 0,12-2 296 16,2 0 88-16,5 0 32 0,5 0-144 16,1 0 16-16,1-8-24 0,-4 0-144 15,2 0-152-15,-5 2 0 16,-7 2-8-1,-6 0-232 1,-8 2-648-16,-5 2-904 0,-8 0-937 0,-10-2-2144 16</inkml:trace>
  <inkml:trace contextRef="#ctx0" brushRef="#br0" timeOffset="433298">13017 14625 3672 0,'0'0'3025'0,"0"0"-2457"32,0 0-128-32,0 0 448 0,115 28-248 15,-62-17-223-15,9-1-209 16,-1 3-128-16,-4-4-72 0,-4 2-8 15,-11-3 8-15,-7 0 32 32,-15-1-40-32,-6 0 0 15,-12-3 0-15,-2 4 208 0,-11 5 720 16,-22 10-384-16,-15 9-544 0,-30 28-720 15,9-8-1281-15,12-8-4760 0</inkml:trace>
  <inkml:trace contextRef="#ctx0" brushRef="#br0" timeOffset="438318">14017 14436 6209 0,'0'0'2376'0,"0"0"-1728"15,0 6-119-15,0 24-121 16,0 14 40 0,5 14 400-16,5 10-440 0,1 3-160 0,-1-5-168 15,-2-4 32-15,1-6-64 31,-4-8-48-31,-3-7-64 0,1-9-432 16,-3-11-688 0,0-8-945-16,0-9-2232 0</inkml:trace>
  <inkml:trace contextRef="#ctx0" brushRef="#br0" timeOffset="438580">14012 14363 5673 0,'0'0'1256'16,"0"0"-1016"-16,0 0 72 16,0 0 24-16,0 0-88 0,0 0 0 15,121 21-40-15,-88-3 40 16,-4 2 176-1,-10 2-71-15,-8 2-57 16,-7 4 112-16,-4 6 88 16,-4 4 16-1,-23 6-296-15,-7 4-216 0,-19 18-952 0,6-11-1873 16,7-11-4464-16</inkml:trace>
  <inkml:trace contextRef="#ctx0" brushRef="#br0" timeOffset="439055">14214 14715 1776 0,'0'0'5185'16,"0"0"-4625"-16,0 0-272 31,0 0 656-31,0 0-151 0,0 0-113 0,0 0-16 15,44 44-320 1,-38-28-48-16,1 3 16 0,-6 2-72 16,-1-3-96-16,0-2-40 0,0-4-16 15,0-6-16 1,0-4-16-1,0-2-56-15,0 0-248 0,3-12-328 16,6-10-624-16,7-8 56 0,1-2-73 16,6 6 353-16,0 5 400 15,-4 12 288-15,2 7 48 16,-3 2 40-1,-5 0 88-15,0 10 248 16,-4 4 120-16,-1 2 0 0,2-2-8 16,-3-2 8-16,-1-2-88 15,0-2-152-15,1-6-120 0,3-2 48 16,-2 0 8-16,1-9 104 31,-1-10-48-31,-3-5-8 0,-3 0-40 16,-2-3-72-1,0 3-104-15,-10 7-32 0,-9 7-248 16,-5 10-600-16,4 6-976 0,6 9-2729 0</inkml:trace>
  <inkml:trace contextRef="#ctx0" brushRef="#br0" timeOffset="442533">14799 14587 1456 0,'0'0'4009'0,"0"0"-3273"16,0 0 584-1,0 0-376-15,0 0-424 16,-123 68-184-16,112-34-55 16,7 2-201-16,4-2-80 15,0-6-8-15,12-6-96 0,4-5-80 31,7-6-97-31,-1-7-103 0,2-4-136 16,1-2 48-16,0-22-48 16,-4-6-344-16,-1-6-248 15,-6-4 503-15,-6 3 529 0,-6 7 80 16,-2 9 705-16,0 8 231 15,0 9 640-15,-5 4-176 0,-1 0-583 32,6 13-521-32,0 10-288 0,0 9 96 15,0 7 32-15,135 27-10658 281,-133-74 10522-265,1-1 0-1,0 4 0-15,-3 1 0 0,-19-13 0 63,19 17 0-48,0 0 0 1,0 0 0-1,0 0 0-15,0 0 0 0,0 0 0 16,0 0 0-16,0 3 0 0,0-1 0 16,-6 0 0-16,1 0 0 15,-3 0 0-15,4 0 0 0,-2 2 0 31,4 0 0-31,2 1 0 16,0 4 0-16,0 1 0 0,0 0 0 16,0 2 0-16,0 0 0 15,-3 0 0-15,0 0 0 0,-5-2 0 31,0 0 0-31,-2-2 0 16,2 2 0-16,-2 0 0 16,2 2 0-16,-5 6 0 0,4-4 0 15,2 0 0 1,2 1 0-16,2-4 0 0,3-1 0 0,0-1 0 15,0-5 0-15,0-1 0 32,0 1 0-32,0-2 0 15,0-2 0-15,0 0 0 0,0 0 0 16,0 0 0-16,0 0 0 0,0 0 0 15,0-9 0-15,0-4 0 0,0-8 0 16,0 4 0 0,0 0 0-1,2-2 0-15,1 6 0 16,0 0 0-16,2 5 0 0,-5 4 0 15,0 2 0-15,0 2 0 16,0 0 0-16,0 0 0 0,-8 0 0 0,3 0 0 31,0 0 0-31,-1 0 0 16,1-4 0-16,2-2 0 15,-1 2 0 1,1-2 0-16,-2 2 0 0,5-2 0 0,-3 2 0 16,3-2 0-16,-3 0 0 0,3 0 0 15,0 2 0-15,0 0 0 31,0 2 0-31,0 0 0 0,0 2 0 16,0 0 0-16,0 0 392 16,0 0 1816-16,0 0-1008 0,0 0 153 15,0 0-153-15,0 0-544 31,0 0-160-31,0 0 0 16,0 0-16-16,0 0-88 0,0 0-104 16,0 0-152-16,0 0-71 15,0 0-49-15,0 0-16 0,0 0-41 16,0 4 41-16,0 4 89 15,6 0-33-15,2 2-48 16,-1 2 80 0,-1 2 80-16,1 2 64 15,-2 0 16-15,-2 2 40 0,5 1-48 16,-6-6 32-16,2-1-80 0,-4-3-64 15,2-6 24 1,-2-1 24 0,0-2 88-16,0 0 112 0,0 0 120 15,0 0 0-15,0 0-160 0,0 0-184 16,0 0-96-16,0 0 0 15,0 0-8-15,0 0 24 0,0 0 73 32,0 0 159-32,0 0 64 15,0 0 56-15,0 0 48 0,0 0-24 16,0 0-24-16,0 0-112 15,0 0-88-15,0 0-24 0,0 0-40 16,0 0-24-16,0 0-8 31,0 0-48-31,0 0-16 16,0 0 24-1,0 0 104-15,18-16-18387 203,-18 10 18195-203,0-4 0 0,0 4 0 31,0-6 0-31,0 4 0 32,-5-5 0-32,2 4 0 0,-7-9 0 0,4 2 0 0,-4-2 0 15,5 2 0-15,-5 4 0 0,6 1 0 16,-3 4 0-16,2 5 0 31,4 2 0-31,-3 0 0 16,-2 0 0-16,4 0 0 0,-1 6 0 15,-3-1 0-15,2 4 0 16,4-3 0-16,0 0 0 15,0 0 0-15,0 2 0 0,0 0 0 32,0 2 0-32,7 0 0 15,1 4 0-15,-2-4 0 0,-6-1 0 16,4-4 0 0,-3 1 0-16,2 0 0 0,1-2 0 0,1-2 0 0,1 2 0 15,-1 3 0 1,6 0 0-1,-6 3 0-15,-3 3 0 16,-1 0 0-16,-1 2 0 0,0-2 0 16,0 1 0-16,0-1 0 15,3-4 0-15,-1-1 0 0,3 1 0 16,1 1 0-1,-1-5 0-15,-3 3 0 16,-2-1 0-16,0-1 0 16,0 2 0-16,0-1 0 0,-5 2 0 15,-1-3 0 1,2 2 0-1,1-3 0-15,1 1 0 0,2 1 0 16,0-3 0-16,-3 2 0 16,3 0 0-16,-1-1 0 0,-3 2 0 15,1 1 0-15,0 0 0 16,1 0 0-16,1 2 0 15,-1 0 0-15,2 2 0 0,0-2 0 32,-3-2 0-32,3 2 0 15,-2-3 0-15,-1-2 0 0,3 1 0 16,0 0 0-16,0 0 0 15,0-2 0-15,0 1 0 16,0 0 0-16,0-1 0 16,0 2 0-16,0 0 0 15,0 3 0-15,0-3 0 16,0 3 0-16,-2 1 0 0,-2 1 0 15,-1-2 0-15,3-1 0 16,-3 1 0-16,4-1 0 16,-3-5 0-16,4-1 0 15,0 0 0-15,-3-2 0 16,0 0 0-1,-2 0 0-15,-1 0 0 0,-2 2 0 0,-2 0 0 16,7 0 0-16,-5 2 0 16,4-2 0-16,-5 1 0 0,4 1 0 15,-8-2 0 1,2 0 0-16,-1-2 0 15,1 0 0-15,3 0 0 0,1 0 312 16,7 0 1040-16,0 0 32 16,0 0 409-16,0 0-377 15,0 0-296-15,0 0-216 0,-11-4-248 31,11 2-191-31,0-3-209 16,0 1-184-16,0 0-72 0,0-2-56 16,0 1 8-16,0-3 40 15,8-1 8-15,2 1 72 16,3 1 184-16,0-8 80 0,8-1 80 31,3-6-24-31,5-6-40 0,5-2-144 16,1-2-56-16,-1 4-104 0,-6 3 112 15,-2 8 16-15,-7 4 88 16,-11 6-32-16,-3 5 48 15,-2 0 144-15,-3 2 184 16,0 0 65 0,0 0-97-1,0 0-200-15,0 0-224 16,0 0-136-16,0 0-8 0,0 0 48 15,0 0 48-15,0 0 72 16,0 0 104-16,0 0-32 16,0 0-48-16,0 0-56 0,0 0-40 31,0 0-104-16,0 0-192-15,0 0-744 0,0 0-544 0,0 2-57 16,0 5-135-16,0 2 704 16,0-3 264-16,0 0 295 0,0-4 281 15,0 0 128 1,0-2 0-16,0 0-504 0,-8 0-2304 0</inkml:trace>
  <inkml:trace contextRef="#ctx0" brushRef="#br0" timeOffset="443931">14976 14653 1608 0,'0'0'3000'31,"0"0"-1919"-31,0 0-209 16,0 0-160-16,0 0-688 16,0 0-24-16,21 13 0 0,-9 4 0 15,1 4 104-15,1 3 64 16,-6 5 192-16,0-1-48 0,-5-2-64 31,1-4-56-31,-4-4-96 0,0-4-32 16,0-6 32-16,0-2 40 15,0-4 144-15,-8-2-95 0,4 0-9 16,-4 0-104-16,2-10-72 15,-1-6-240-15,6-6-321 16,1-4 193 0,0 2-24-16,0 0 8 15,11 2 200-15,4 2 80 0,2 1-32 16,1 8-320-16,2-2-176 0,2 5-256 15,1 1 7-15,-1 1 273 32,3 0 152-32,0-1 224 0,-5 1 144 15,-2 0 16-15,-7 4 72 16,-5-1 80-16,-6 1 416 0,0 2 953 15,0 0-57-15,-9 0-832 16,-6 0-184-16,-1 0 104 0,-2 2-208 16,2 15-144-16,5 5-128 31,-1 8 0-31,12 4 0 31,0-1 72-31,0-1-16 0,4-6-56 16,9-4 0-16,3-6 0 15,-3-6-8-15,0-6-40 0,-2-4-8 31,0 0-48-31,1 0 104 0,-4-20-64 0,1-6 64 16,-2-5-88-16,-4 1-32 0,-1-2 56 0,-2 9 64 16,0 3 416-16,0 10 312 15,0 5 313-15,0 5-169 16,0 0-592-1,1 0-280-15,6 17-248 16,2 3 248-16,4 3 0 16,0 2-8-1,3-3-560-15,-3-7-521 0,8-4-631 0,-6-7-664 0,1-4-913 16</inkml:trace>
  <inkml:trace contextRef="#ctx0" brushRef="#br0" timeOffset="444372">15485 14615 1688 0,'0'0'4865'16,"0"0"-3849"-16,0 0-488 0,0 0-296 15,0 0 312-15,0 0 17 32,7 104-169-32,-4-74-264 15,0-4-72-15,0-7-48 0,-1-4 0 16,1-7-8-16,-1-6-72 15,-2-2 64-15,1 0-96 0,4 0 48 32,-3-12-56-32,7-12-40 15,4-6-73-15,5-2-47 16,-5 0 152-1,5 3 120-15,-2 7 0 0,-5 7 56 0,1 9 16 16,-6 4 56-16,2 2-56 0,0 0 113 16,-1 8 71-1,1 3-16 1,1 4-40-16,3-5-120 0,1-5-80 15,0-3-224-15,4-2-256 0,4 0-49 16,2-17-31-16,-2-2-152 16,0-1-176-16,-7 6 640 15,1 7 184 1,-2 5 64-16,-3 2 88 0,2 0 96 15,6 28-64-15,-2-1-120 16,-3 1-1216-16</inkml:trace>
  <inkml:trace contextRef="#ctx0" brushRef="#br0" timeOffset="445744">16167 14734 2528 0,'0'0'1880'15,"0"0"-671"-15,0 0 287 16,0 0-80 0,0 0-391-16,0 0-225 0,0 0-104 0,0 0-152 15,0 0-208-15,11 0-264 16,13 0-8-16,12 0 312 0,9 0 56 31,8 0-128-31,5-8-40 16,2-1-120-16,-3-1-80 0,-3-1-64 15,-12 2-400-15,2 1-968 16,-15 1-1233-16,-14 3-1951 0</inkml:trace>
  <inkml:trace contextRef="#ctx0" brushRef="#br0" timeOffset="445959">16465 14546 3184 0,'0'0'3057'0,"0"0"-2561"0,0 0-224 15,0 0 648-15,0 0-176 0,131 18-264 16,-89-10-127-16,-5 3-121 15,-8-3-72-15,-8-1-56 0,-9 3 24 16,-9 3 24-16,-3 2-24 31,0 8 112-31,-21 7-240 0,1-4-1401 16,4-4-2831-16</inkml:trace>
  <inkml:trace contextRef="#ctx0" brushRef="#br0" timeOffset="446457">17089 14608 4144 0,'0'0'665'15,"0"0"319"1,0 0 160-1,0 0-304-15,0 0-280 0,134-28-224 16,-110 12-120-16,-3 2-112 16,-8 2-96-16,-7 2 96 15,-6 2 56-15,0 0 9 0,-6 2-169 0,-17 4-48 16,-7 2-105-16,-6 0-159 15,-4 14-56 1,7 8 368-16,3 4 288 16,12 2 48-1,13-1 25-15,5 3-105 0,0 0 8 16,16 0-24-16,7-2-40 0,4-3-104 31,-1-4-40-15,2-3-56-16,-7-6-40 0,0-8-568 0,-2-4-569 15,-5 0-343-15,-2-16-80 16,-4-12-681-16,-5-6-351 0</inkml:trace>
  <inkml:trace contextRef="#ctx0" brushRef="#br0" timeOffset="446592">17284 14634 280 0,'0'0'2024'0,"0"0"481"0,0 0 55 31,0 0-880-31,0 0-951 16,0 0-273-16,0 0 320 15,110 8-232-15,-60 18-176 0,0 2-144 16,2-3-120-16,-10-5-104 16,-7-2-128-1,-7-8-512-15,-9-4-832 0,-8-6-857 31,-6-13-543-31,-2-6-337 0</inkml:trace>
  <inkml:trace contextRef="#ctx0" brushRef="#br0" timeOffset="446752">17620 14466 6121 0,'0'0'2208'0,"0"0"-551"15,0 0-489-15,0 0-600 16,0 0-208-16,-118 125-192 16,96-78-168-1,5 2-72-15,6-2-776 16,0 6-824-16,3-15-1297 0,4-10-3536 15</inkml:trace>
  <inkml:trace contextRef="#ctx0" brushRef="#br0" timeOffset="447581">17651 14647 4296 0,'0'0'1441'0,"0"0"-553"15,0 0 48-15,0 0-376 0,0 0-56 16,134-15-208-16,-104 11-152 15,-2 2-144-15,-7-1 0 0,0-1-192 16,-10 0-344 0,-3-3-192-16,-8-1 96 15,0-1 192-15,0-6 48 31,-1-1 0-31,-12 0 352 0,-3 4 40 0,-1 3 392 16,0 9 304 0,-1 0 216-16,0 2-392 0,7 21-472 15,-4 5-24 1,10 4 80-16,5 0-56 0,0-4 16 0,0-2-64 15,8-5 0-15,9-10-168 0,5-5-408 16,1-6-440-16,6 0-256 16,0-7-913-1,0-9-223-15,-3-2 1520 16,-2-1 888-16,-6 4 816 15,-7-4 792-15,-1 4 504 16,-7-4-143-16,-3 6-465 16,0-2-496-1,0 3-79-15,0 6-313 0,0 5-152 16,0 1-464-16,-3 0-48 15,3 15-288-15,0 9 184 16,0 5 144-16,0-3-16 0,0-3-128 16,3-5-80-16,8-3-168 31,1-9-169-31,-6-6-247 15,9 0 32-15,-1-4-72 0,4-18-416 16,1-5-617-16,-2 1 433 0,-1 4 1328 16,-5 6 128-16,-5 7 1304 0,-2 9 577 15,-4 0 31 1,0 4-888-1,0 17-504-15,0 9 96 16,-4 2-231-16,4 1-249 0,0-8-120 16,0-4-8-16,0-10-8 15,0-6-272-15,0-5-233 16,4 0 33-16,4-14 216 15,5-11-120-15,4-5-456 16,-2-2 104-16,4 4 288 16,-7 7 416-1,-4 6 24-15,0 7 472 0,-5 6 536 0,-3 2 112 16,0 0-496-16,0 6-464 0,3 9-56 31,-1 0-23-15,3 4-81-16,0-6-217 0,-4 2-823 0,2-9-776 15,-3-2-1105-15</inkml:trace>
  <inkml:trace contextRef="#ctx0" brushRef="#br0" timeOffset="447919">18310 14576 2984 0,'0'0'904'16,"0"0"329"-16,0 0-121 15,0 0-256-15,0 0-328 0,0 0-224 16,132-18-304-16,-113 4 0 16,1 0-640-1,-7-4-512-15,-7 0-305 16,-3 2-655-16,-3 4-8 15,0 2 2120-15,0 2 224 0,-9 6 2136 16,-1 2-15-16,4 0-225 16,-1 0-440-1,1 8-543 1,-4 12-481-16,2 8-296 0,0 8-168 0,1 4-32 15,6 3-96-15,-3-4-56 0,1-5-16 16,3-5-64-16,0-9-512 16,0-8-488-1,3-10-729-15,17-8-655 16,-1-19 191-16,-1-1-783 0</inkml:trace>
  <inkml:trace contextRef="#ctx0" brushRef="#br0" timeOffset="448056">18568 14583 4240 0,'0'0'1873'0,"0"0"-601"15,0 0-336-15,0 0 8 31,0 0-431-31,0 0-289 16,0 0-160-16,11 113-64 0,-6-102-352 16,0-5-521-16,1-6-591 15,11-15 56-15,-3-11-249 0,-3-1-591 0</inkml:trace>
  <inkml:trace contextRef="#ctx0" brushRef="#br0" timeOffset="448513">18568 14583 728 0,'126'-67'2432'0,"-126"67"-439"0,0 2-353 15,0 16-904-15,0 10 192 16,0 4 17-1,0 4-281-15,-3-4-424 0,3-5-168 16,0-9-72 0,0-8-440-16,8-8-257 15,5-2-127 1,1 0-40-16,4-17-152 0,-4075-2-432 0,8146-4 31 0,-4076 6 633 15,-3 4 600-15,-4 6 184 0,-4 3 792 16,-2 4 505-16,2 0-441 31,-2 0-544-31,0 0-304 16,4 0-8-16,-4 0-152 0,5 5 144 15,2 3 0-15,-1-2-248 0,4 1-104 16,-2-7-136 0,2 0 63-16,-2 0 185 0,3-7 248 31,-1-8 96-31,1-4 400 0,2 0 313 15,3-2-369 1,-1 5-256-16,1 2-112 0,-8 4-72 0,2 7 0 16,-6 0 0-16,0 3 48 31,0 0 336-31,0 5 576 15,-3 10 368 1,6 5-63-16,-2 9-225 0,3 1-304 0,1 4-376 0,-7 2-280 16,-2 1-80-16,0-8-1304 0,0-15-4353 15</inkml:trace>
  <inkml:trace contextRef="#ctx0" brushRef="#br0" timeOffset="461599">19253 14621 3472 0,'0'0'1160'0,"0"0"-471"0,0 0 247 0,0 0-416 16,0 0-520-16,0 0-8 31,0 0 8-31,8 0 168 15,0 0 208-15,0 0-168 0,2 0-48 16,-2 0-48-16,1 0 32 0,3 0-144 0,1 0 8 16,0 0 48-16,-2 2-56 15,3 0 8 1,-1-2 80-1,2 1 88-15,3 1 64 0,3 0 168 16,1 0 0-16,2-2-167 16,1 0-9-16,4 0 160 0,-3 0-40 15,3 0-144-15,-2-4 96 0,-1-5 40 31,-2 0-16-31,-8 3-192 16,-1 0-80-16,-9 4-56 0,-1 2 0 16,-3 0 8-1,-2 0 0-15,0 0-8 0,1 0-16 0,-1 0-304 16,4-2-624-16,-3 0-769 31,-1 1-2471-15</inkml:trace>
  <inkml:trace contextRef="#ctx0" brushRef="#br0" timeOffset="461949">19681 14386 928 0,'0'0'6209'0,"0"0"-5265"0,0 0-880 16,0 0 24-16,0 0 328 15,53 30-128-15,-24-14-112 0,0-2-96 16,-5 2-32-16,-3 0-48 0,-5 4 8 15,-4 5 48-15,-7 0 89 16,-5 7-1-16,0 3-48 16,-25 9-96-1,-5-9-985-15,1-10-1535 0</inkml:trace>
  <inkml:trace contextRef="#ctx0" brushRef="#br0" timeOffset="462576">20327 14308 3024 0,'0'0'2737'31,"0"0"-1801"-31,0 0 264 0,0 0 136 15,0 0-575 1,0 0-329-16,0 0-112 0,0 0-24 16,0 0-104-16,19 2 88 0,4 12 200 15,6 4-56-15,11 5-40 16,2 7-56-16,10 5-24 15,-1 1-104-15,-1 0-64 0,5-4-64 16,-6-4 0-16,-4-3-64 0,-6-8 40 16,-5 0-48-16,-7-8-304 0,-7-1-712 15,-6-8-808-15,-9 0-977 16,-2 0-2400-16</inkml:trace>
  <inkml:trace contextRef="#ctx0" brushRef="#br0" timeOffset="462841">20848 14186 1872 0,'0'0'5209'16,"0"0"-4529"0,0 0 136-16,0 0 689 15,-134 111 15-15,87-58-344 16,-6 3-384-16,-7 4-792 0,1 0-24 15,-27 18-1128 1,15-16-1032-16,11-13-4178 0</inkml:trace>
  <inkml:trace contextRef="#ctx0" brushRef="#br0" timeOffset="468043">14251 11115 1776 0,'0'0'2176'0,"0"0"-1199"0,0 0 31 15,0 0-216-15,0 0-352 16,0 0-216-1,0 0-16 1,0 0 208-16,0 0 184 0,0 0 56 16,0 0 65-16,0 0 31 15,0 0-88-15,0 0-144 0,0 0-136 16,0 0-104-1,0 0-72-15,0 0-96 16,0 0-48-16,0 0 8 16,0 0 48-16,0 0 40 15,0 0 24-15,0 0-8 0,0 0-32 16,0 0 32-16,0 0-23 15,0 0 7-15,0 0-8 0,0 0-32 16,0 0-56-16,0 0-56 31,0 0 0-31,0 0-8 16,0 2 0-16,0 2-80 0,0 4 8 15,0 4-72-15,0 4 144 16,0 4 8-16,0 3 0 0,0-2-8 16,0 3 16-1,0 3-8-15,0-3 40 16,0 0-48-16,0 3 0 15,0 5 0-15,0 3 8 0,0 3 0 16,0 4 16 0,0 1-24-16,0-4 0 15,-3-1 8-15,3-2 0 16,0-2-8-1,0-4 0-15,0 0-72 16,0 1 16-16,0-5-16 16,0 2 24-16,0 0-8 0,5-2 0 15,0 2 40-15,0 1 8 16,1-1-64-16,-3 2 64 15,2 0 8-15,2-3 0 0,-3 1 0 16,3 1 0-16,-2-5 0 0,1 0-49 16,5-2-39-16,-6-2-48 31,2 2 32-31,-1-1 104 15,-1 0 0-15,3 3 0 0,-5-1 0 16,2 1 0-16,-2 1 48 16,2-3-48-16,2-1 0 0,-2-2-88 15,1-2-64-15,2-2-56 31,-3 0 32-31,1-5 72 16,-4-2 64-16,0-2 40 0,-2-2 0 0,1-2 0 31,-1 0 8-31,0-2 0 0,0 0 0 0,0 0-8 0,0 0-512 16,0-14-1416-16,0-2-4210 15</inkml:trace>
  <inkml:trace contextRef="#ctx0" brushRef="#br0" timeOffset="469100">14148 12268 312 0,'0'0'2520'31,"0"0"-712"-31,0 0-295 0,0 0 167 16,0 0-400-16,0 0-423 15,0 0-313-15,0-2-168 0,0 2-168 16,0 0-112-1,0 0-96-15,6 2-88 0,9 10 88 16,3 6 216-16,1 0 8 0,2 5 56 31,0 0 24-31,0 1 16 16,-3 3-152-16,0-3-64 0,-1 0-24 15,-4-3-32-15,0 0-40 16,-2-10 8-16,-4 0-8 16,-2-7 0-1,-2-2-8-15,-3-2 8 0,2 0 112 16,-2 0 32-16,0 0 16 15,0 0 24-15,0 0 48 0,0 0-72 16,0 0-112-16,0 0-56 16,0 0-8-1,0 0-72-15,0 0-40 16,0 0 16-16,0 0 16 0,0 0 80 15,0 0 8-15,0 0 0 16,0 0 56-16,0 0-48 0,0 0 40 16,0 0-48-16,0 0 16 31,0 0-16-31,0 0-8 0,0 0-40 15,0 0 40-15,0 0-48 16,0 0 8-16,0 0 0 0,0 0 48 16,0 0-16-16,0-2 8 15,0-4 8-15,1-4 0 31,6-4 8-31,2-8 0 0,3-5-8 16,7-7-216-16,5-24-768 16,-1 5-1240-16,-2 4-5362 0</inkml:trace>
  <inkml:trace contextRef="#ctx0" brushRef="#br0" timeOffset="471425">14542 13218 656 0,'0'0'376'16,"0"0"208"0,0 0 216-16,0 0 48 0,0 0-24 0,0 0-119 15,0 0-137-15,0 0-96 16,0 0-96-16,0 6-128 0,5 7 120 15,-5 2 208-15,5 4-32 32,1 1-56-32,-4 4-192 15,3 0-120-15,1 2-96 0,0 2 40 16,3 4-16-16,-6 2-24 15,5 2-72 1,-2 0 81-16,2 1-41 0,2-1 8 0,0-2-40 16,1 0 72-1,-3-2 0-15,0-4 48 16,2 0-64-1,-2-1 8-15,0 1 0 0,-3-3-8 0,3 3-8 16,-2 0-48-16,1 0 32 0,-2-1-48 16,-2-3 16-16,5-3-8 15,-6-2 0 1,4-3 0-16,-6-2-8 15,2-1 8-15,1 4 0 0,-1-1 0 16,-2 0 56-16,4 0-56 16,-4-2 0-16,0-2-8 15,0-2-8 1,0-4 8-16,2 0-8 15,1 0-16-15,-3 3 24 0,2-2 96 16,-1 3 64-16,3-2 24 16,-3 1-8-16,-1-4 32 0,4-1-80 15,-4-4-72-15,0 0-56 31,0 0-24-31,0-7-576 16,0-12-1545 0,0 2-5168-16</inkml:trace>
  <inkml:trace contextRef="#ctx0" brushRef="#br0" timeOffset="472242">14532 14111 1688 0,'0'0'1576'15,"0"0"-808"-15,0 0 81 31,0 0-121-31,0 0-296 0,0 0 64 16,0 0 336-16,0 0-56 0,0 0 32 16,10 8 97-16,-2 2-153 0,2 2-208 15,1 3-8 1,4-2-64-16,-1 6-144 15,2-4-56-15,0 4-40 16,2-4 8-16,-3 2-24 16,1-2-8-16,0 0-80 0,-3-2 24 31,0 2-15-31,-2-3-89 0,-4-1 24 0,2 0-16 0,-2-5-48 31,-2-1 0-31,-2-3-8 16,-3-2-48-1,3 2 40-15,-3-2 8 0,0 0 0 0,0 0 72 16,0 0-64-16,0 0 72 15,0 0-72-15,2 0-8 0,4-4-104 32,10-18-48-32,7-18 144 15,8-18-281-15,17-36-1191 0,-4 9-1801 16,-12 15-5264-16</inkml:trace>
  <inkml:trace contextRef="#ctx0" brushRef="#br0" timeOffset="476102">10958 11268 536 0,'0'0'2464'0,"0"0"-1088"0,0 0-599 0,0 0 191 16,0 0 24-1,0 2-184 1,0-2-192-16,0 0-128 16,0 2 57-16,0-2 23 0,0 0-120 15,0 2 16-15,0-2 0 16,0 0-48-16,0 0-160 0,0 0-128 0,0 0-80 15,0 1-40-15,0-1 0 16,0 0 0 0,0 0 0-16,0 0-8 15,0 0-8 1,0 2 0-16,0 2-48 0,-4 5 48 15,-1-1 0-15,1 2 0 0,-4-1 8 16,4 2 0-16,0-1 8 31,1-1 0-31,-3 4-8 0,1 1-8 16,2 0-64-16,-2 2 64 15,1 0-72-15,4 0 72 0,0 0-8 16,0-4 8 0,0 2 0-16,0 0 8 15,0 3 0 1,-1-2 0-16,1 5 0 0,-2 5 0 15,-3-2 0-15,5 3-48 16,-6 2-56-16,3 1 16 0,1-1-64 16,-3-4 56-16,4-3 8 15,-3 0 40-15,3-3 0 16,1 0 40 15,-5-2-8-31,5 0 0 0,0 2-32 0,0-2 40 0,0 2-48 16,0-1 48-16,0 0 0 0,0-2 8 15,0 0-8-15,0-2-8 16,0 0-64-1,0-1-80-15,0 3 64 16,0 0-32-16,0 6 0 0,0 1-104 16,0 4 24-16,0 1-48 15,0 1 152 1,0-1 40-16,0-3 0 0,0-4 64 0,0-4-8 15,0-3 0-15,0-4-8 16,0 1 16 0,0-2 16-16,0 2-16 15,0 0 8-15,0 3-8 0,0-2 16 16,0 3-16-16,0 1 8 15,0-4 0-15,0 0 40 32,0-5-40-32,0-4-8 0,5-2 0 15,1-2-553-15,-1-15-3415 0</inkml:trace>
  <inkml:trace contextRef="#ctx0" brushRef="#br0" timeOffset="477891">10755 12140 616 0,'0'0'2720'15,"0"0"-1191"-15,0 0-529 16,0 0 224-1,0 0-168-15,0 0-320 0,0 0-199 16,0 0-121-16,0 0-48 16,0 0-32-16,0 0-112 15,0 0-96-15,0 0-48 0,0 0-72 16,0 0 56-1,0 0-56-15,0 0 88 16,0 0-88-16,0 0 48 0,0 0-48 16,0 0 56-16,0 0-56 15,0 0 128-15,0 0-40 16,0 0 8-16,0 0 72 0,0 0-64 15,0 0 16-15,0 0-8 16,0 0 16 0,0 0-40-16,0 0 24 15,0 0-32 1,0 0-8-16,0 0-32 0,0 0-32 0,0 0-16 31,0 0 8-31,0 0-8 16,0 0 0-16,0 0-48 0,0 4-24 15,5 6 72-15,1 2 0 16,2 6 16-16,2 2-16 15,-2 0 8-15,3 3 48 0,1-2-56 16,-3-1 0-16,3-1 0 16,-6-2 8-16,2 0-8 0,-3-6 8 15,0 1-8 1,0-1 8-16,-4-4 0 15,1 3 0-15,3 3-8 16,-4-2 8 0,3-1 48-16,2 1-48 0,-6-5-8 15,2-2 0 1,-2-3 0-16,0-1 0 0,3 0 16 0,-3 0 56 15,0 0 8-15,0 0-24 16,0 0 0-16,0 0-8 16,0 0 24-16,0 0-64 0,0 0 40 31,0 0 24-31,0 0-64 15,0 0 0-15,0 0 40 0,0 0 24 16,0 0-64-16,0 0 64 16,0 0-64-16,0 0 0 0,0 0 48 15,0 0-48-15,0 0-8 31,0 0 0-31,0 0-16 0,0 0 8 16,0 0 0-16,0 0-8 16,0 0 16-16,0 0 16 15,0 0 0-15,0 0-8 0,0 0 40 16,0 0-40-16,0 0-8 31,0 0-8-31,0 0 0 16,0 0-72-1,0 0 64-15,0 0 8 0,0 0-8 0,0 0-32 0,0 0 48 16,0 0 0-16,0 0-8 0,0 0-64 15,0-3 64 1,0 1-8-16,0 0-56 16,0-2 8-1,0 0-8-15,0-3-8 0,0-3 0 16,0-3 32-16,0-8-24 0,6-1 64 15,2-3 0 1,4-5-144-16,2-13-1040 16,-2 11-1689-16,-6 6-5560 15</inkml:trace>
  <inkml:trace contextRef="#ctx0" brushRef="#br0" timeOffset="480619">10937 13309 1776 0,'0'0'2360'15,"0"0"-1655"-15,0 0-41 16,0 0 112-16,0 0-160 0,0 0-328 15,0 0-128 1,0 0-24-16,0 0 72 0,0 0-8 16,0 8-64-16,0 6 88 0,0 4 16 31,0 4-56-31,0 6-8 15,0 6-88-15,0 6-88 0,0 5 72 16,0 5 8-16,0 3-72 16,0 4 0-16,0-3 40 15,0-1-48-15,0-8-16 0,0-3 8 16,0-5-48-1,0-3 56-15,0-4 8 16,0-2 0-16,-4-3 8 16,0-2-16-16,1-3 8 0,-2-6 0 31,2-2 0-31,0-6 48 0,0 0-8 0,-2-2-40 15,1-2 72-15,-2 0-80 16,4 0-232-16,-9-2-88 31,0 0-1072-31,-1-4-3313 0</inkml:trace>
  <inkml:trace contextRef="#ctx0" brushRef="#br0" timeOffset="481609">10789 13907 1072 0,'0'0'2896'0,"0"0"-1359"16,0 0-273-16,0 0-16 0,0 0-392 15,0 0-432-15,0 0-271 0,0 0-153 31,3 0 0-31,0 0-121 16,4 12 121-16,4 3 129 16,0 4 79-16,2-1-88 0,-1 1 40 15,0 2 16-15,1-1-32 16,2 2 0-16,-4 0-88 0,4 0 48 31,-4 0-48-31,-4-2-48 16,2-3 0-16,-1-4 0 15,0-3 40-15,-6-1-48 0,0-4 24 0,1-3-16 31,-3 0 64-31,0-2-8 0,0 0 160 0,0 0 168 16,0 0 192 0,0 0-16-16,0 0-160 15,0 0-136-15,0 0-104 16,0 0-120-16,0 0-48 0,0 0-80 0,0 0-16 31,0 0-24-31,0 0-16 16,0 0 56-16,0 0 32 0,0 0 48 15,0 0 0-15,0 0 64 16,0 0-56-16,0 0-8 15,0-4-8-15,0 1-48 0,3-6-16 16,0-5 64-16,5-6-40 31,0-4 48-31,4-6-8 0,1-2 0 16,1 0 8-16,1 2-56 15,-2 4 48-15,-2 4-8 0,0 3 8 16,-3 4-168 0,-1 2-32-16,-1 5 32 0,-1 0 56 0,-2 5-64 31,-3-3-256-31,0-1-712 15,0 1-1449-15</inkml:trace>
  <inkml:trace contextRef="#ctx0" brushRef="#br0" timeOffset="484954">11113 11573 1432 0,'0'0'3000'0,"0"0"-1391"15,0 0-225 1,0 0 64-16,-4 0-415 0,4 0-273 0,0 0-224 16,0 0-208-16,0 0-88 0,0 0-120 15,0 0-120-15,0 0-48 47,0 0-48-47,11-2-16 0,10 0 64 16,0 0 40-16,5 2 0 15,-5 0-8-15,1 0 8 31,-4 0-8-31,-3 8-32 0,-6 1-24 0,-1 1 64 0,-6 5 8 16,-2 0 8-16,0 4 104 0,0 3-112 16,-6 2-56-16,-11-3-88 15,0 2-88-15,-1-3-88 16,-2-4 16-16,4-4 176 0,5-4 0 0,3-2-8 15,5-4 120 1,3 0 8 0,0-2-72-1,0 0-8-15,0 0-16 0,0 0 40 0,0 0 64 16,0 0 88-16,0 0 56 0,0 0-16 15,0 0-48-15,0 0-80 0,0 0-56 32,0 2 56-32,5 2 0 15,4 1 0-15,-1 6-344 16,0-3-1857-16,-4 0-4024 0</inkml:trace>
  <inkml:trace contextRef="#ctx0" brushRef="#br0" timeOffset="485557">11241 11998 1280 0,'0'0'1296'0,"0"0"-200"16,0 0 321-16,0 0-281 0,0 0-408 0,2 0-288 15,-2 0-248-15,0 0-184 16,0 0-8-16,0 0-80 0,0 0 64 31,0 0 16-31,0 0 0 16,0 0 56-16,0 0 16 0,0 0 88 15,0 0 48-15,0 0 16 16,0 0-88-16,0 0-40 0,0 0-96 15,0 0-48 1,4 0-88 0,3 0 32-16,-1 0 104 15,-1 0 56-15,0 0 72 0,-5 2 152 16,0 0 40-1,0-2 169-15,0 2 175 0,0-2 40 0,0 0-184 16,0 0-520-16,-10 2-296 31,-3-2-2801-31</inkml:trace>
  <inkml:trace contextRef="#ctx0" brushRef="#br0" timeOffset="486945">11265 13465 3624 0,'0'0'2113'0,"0"0"-1665"15,0 0-368-15,0 0 104 0,0 0 144 16,0 0-56 0,0 0-64-1,0 0-112-15,105 0-96 0,-90 0 8 16,-4 0 0-16,4 6 0 15,-4 5-8-15,-1-2 80 16,-1 3-8-16,3 3 0 0,-4-4-8 31,0 2-56-31,-5-2 8 16,2 1 72-16,-5 3 144 0,0-2 144 0,-5 4-80 15,-8-2-88-15,0 0-32 16,-3-3-88-16,1-2-16 16,-1-4 0-16,2 0 17 15,2-2 39 1,3-2 48-16,2 0 32 0,4-2-88 15,3 0-64-15,0 0 24 0,0 0 48 16,0 0 136-16,0 0-32 16,0 0-48-16,0 0-56 15,0 0-128 1,0 0-40-16,0 0-104 15,0 2 8-15,0 4 8 16,0 0 128-16,3 2 0 0,2 2-112 16,0 2-248-1,-2 8-304-15,-3-2-737 0,0-2-3184 0</inkml:trace>
  <inkml:trace contextRef="#ctx0" brushRef="#br0" timeOffset="487989">11396 13979 1144 0,'0'0'3304'0,"0"0"-1623"0,0 0-705 16,0 0-184-1,0 0-440-15,0 0-288 16,0 0-64-16,0 0 8 0,0-2 80 16,0 2 56-16,0 0 112 15,0 0 64-15,0 0 9 16,0 0-121-16,0 0-128 15,0 0-80 1,0 0-64-16,0 0 64 0,3 0 64 16,-1 2-16-16,-2 0-40 15,0-2 16-15,3 2 32 0,-3-2 24 16,0 0 16-16,0 0 56 15,0 0 64 1,0 0-32-16,0 0-112 31,0 0-72-31,0 0-72 16,0 0 8-16,0 0 48 0,0 0 16 15,0 0 8-15,0 0 72 16,0 0-8-16,0 0 56 0,0 0 104 16,0 0 144-1,0 0 72-15,0 0 40 0,0 0-104 16,0 0-248-16,-3 0-128 0,1 0-8 15,-1 0-88-15,3 0 24 16,0 0 16 0,0 0-24-16,0 0 16 15,0 0-24-15,0 0 8 16,0 0 0-16,0 0 24 0,0 0 32 15,0 0-32-15,0 0-16 0,0 0 0 16,0 0 48-16,0 0-64 16,0 0 32-16,0 0 48 0,0 0-96 15,-3 0-376 1,-2-4-1048-1,-1 2-4122-15</inkml:trace>
  <inkml:trace contextRef="#ctx0" brushRef="#br0" timeOffset="504023">9891 14734 104 0,'0'0'984'16,"0"0"-8"-16,0 0 64 15,0 0 32 1,0 0 17-16,-11 7-121 15,7-7-64-15,3 0-128 16,1 2 56-16,-5-2-47 0,3 2-121 16,1 0-112-16,-3 0-72 15,-2 0-64-15,0 2 24 0,-6 1-192 16,1 4-72-16,-4-1-112 15,-4 2-64 17,0-3 64-32,-6 2-56 0,-2-1 8 0,-4-4 40 0,-4-2-48 15,-4-2 8-15,2 0 48 16,3 0-56-16,10 0 48 0,1 0 24 15,9-2-64 1,4-2-8-16,3 0-8 16,-2 0 72-16,2 0 8 15,1-3-32-15,-7 0-24 0,2-1 32 16,-1 0-8-1,1-2 80-15,0 2-48 0,-1 0-72 0,6 2-8 32,1 1 0-32,-1 1 0 15,4 1 0 1,-1-3 0-16,-5 2-56 0,4-4 40 0,0-1-40 15,-4 0 40-15,1-6-40 0,-1 1 56 16,-2-4 0-16,-1-3 0 31,-2-6 0-31,-3-1-16 16,1 0 8-16,-2-4 0 0,0-4-64 15,1 0-16-15,2-5-56 16,2 0-32-16,6-3 16 0,1-1 56 31,5 0 24-31,0-4-16 16,0-1 88-16,7-2-72 0,9-2 32 15,-2 1 40-15,2 4 8 0,-3 2 8 16,-3 4 40 0,-2 0 32-16,-3 3-16 0,1 2 8 15,-6 0-64 1,0-1 8-16,0 0-8 15,0 1 48 1,0 0-56-16,0 1 8 0,-8 3 0 0,2 6 40 0,1 3-40 16,0 0 0-16,4 3-8 15,-3-2-8 1,4-1-48-1,0 2 8-15,0-1-8 0,0 1-40 16,0 4 16-16,0 4 0 0,0 4 72 16,0 0 0-16,0 1 8 15,0-1 0-15,0-4 8 16,0 0-8-16,0-6-8 0,0 3 8 31,0 2-8-31,0 5 8 16,0 4 0-16,0 3-8 31,0 4-32-31,0 0-16 0,0 0 8 0,0 0-32 0,0 0 72 15,0 0-40-15,0 0 40 0,0 0 8 32,0 0 0-32,0 0 8 15,0 0 0-15,0 0 0 0,0 0 56 16,0 0-64-16,0 0 0 0,0 0 0 15,0 0-56 1,0 0 0 0,0 0-16-16,0 0 56 0,0 0 8 15,0 0-8-15,0 0 8 16,0 0 0-16,0 0 8 0,0 0 0 15,0 0 8-15,0 0-8 16,0 0 0 15,0 0 0-31,0 0 0 16,0 0-16-1,0 0-40-15,0 0 40 0,0 0 16 0,0 0 0 16,0 0 48-16,0 0-40 0,0 0 72 16,0 0-32-16,0 0-40 15,0 0-8-15,0 0-16 0,0 0 8 16,0 0-40-16,0 0 40 15,0 0-8-15,0 0-32 0,0 0 40 16,0 0 0-16,0 0-40 16,0 0 32-16,0 0 16 15,12 0 0 1,5 0 0-16,1 0 0 15,6 0-8-15,10 0 8 16,2 0-8-16,4 0 8 0,7 0 8 16,0 4-8-1,1-2 0-15,-1 3 8 0,0-3-8 16,-7-2 0-16,-1 2 16 0,-8-2-16 16,-5 0 0-1,-7 0 0 1,-4 0 0-16,-2 0 8 0,1 0 8 0,-3 0-8 15,2 0 0-15,-1 0 0 16,1 0-8-16,-4-2 8 16,-1 0 0-1,-1-1-8-15,-7 3 0 16,0 0-40-16,0 0-240 0,-5 5-1120 15,-13 4-2689-15</inkml:trace>
  <inkml:trace contextRef="#ctx0" brushRef="#br0" timeOffset="504851">9755 12902 1120 0,'0'0'2552'16,"0"0"-967"-16,0 0-17 31,0 0 64-31,0 0-359 16,-6 0-529-16,6 2-344 0,0-2-104 15,0 0-24-15,0 0-72 16,0 0-128-16,0 0-72 0,0 0-80 15,0 2-48-15,8 2 8 16,10 3 120-16,6 4 56 31,5 1-48-31,2 2 112 0,4 0-64 16,-1 2 0-1,0-2-48-15,-3 3 40 0,-2-4-32 0,-7-1-8 16,-2 0 0-16,-6-4 0 0,-6-2-8 16,-1-2 16-1,-7-2-8 1,3 1 48-16,-3-3 64 0,0 2-40 15,0-2 48-15,0 0 56 16,0 4 64-16,0 1 120 0,-15 5 232 16,-4 7-320-16,-12 7-176 15,-3 1 1-15,1 1 7 16,5-3-40-16,4-5 32 15,9-6-40-15,6-6 48 16,7-4-48 0,-4-2 0-16,2 0-64 15,-9-4-208-15,1-15-1185 0,-1-2-2984 0</inkml:trace>
  <inkml:trace contextRef="#ctx0" brushRef="#br0" timeOffset="507188">10138 12708 288 0,'0'0'1800'16,"0"0"-640"-1,0 0 152 1,0 0 177-16,0 0-57 0,0 0-344 15,0 0-295-15,-18 0-89 16,9 0-80-16,-3 0-56 0,-1 0-160 16,-6 0-72-16,-5 0-176 15,-5 0 96 1,-7 0-56-16,-4 0-32 15,-4 0-88-15,1 0 24 0,-4 0 0 16,3 0-40-16,-4 0-56 31,6 0 40-31,0 0-32 0,3-7 80 16,3 1-32-16,1-2-56 15,6 1 48-15,5 1 24 0,6-1 48 32,0 3-32-32,10 0-24 0,-2 0-16 15,7 2 121-15,-2-2-121 0,-1 1-8 0,1-4 72 16,-2 3-72-16,-1-2-40 31,2 0 128-31,-2-2-56 0,0 0-72 16,-2 0 0-16,0 0-8 15,4-1-8-15,-4-2 0 16,4 1-72-16,-1-3 72 15,2 2-56-15,-3-5-16 0,2 0-16 16,1-5-40-16,-3 2 79 16,0-5 49-1,5-1-56-15,-1 1 64 16,-2 1-8-16,1 1-8 0,2-1 8 15,0 1 0-15,-2-1 8 0,-2-4 56 16,6-1-48-16,-7 0 0 16,0-2 0-1,1 0 32-15,1-4-40 16,-1-2 0-16,2 0 17 0,1-5-9 15,0 1 0-15,3 1 0 16,-3 0 80-16,4 5-80 0,-3 6 0 31,3 2 8-31,-1 4 0 16,1 2 40-16,0 0-8 0,0 0-48 15,0-1 0-15,0 0-8 16,0-1-40 0,0-3 40-16,0-1 0 0,4-4 8 0,5 0 0 31,0-2 0-31,3-4 8 15,-4 0 64 1,3 0-72-16,-1 0 8 0,-2 1 64 0,-2 3-72 16,-1 4 0-16,1 1 8 0,-6 1 0 15,4 1 88-15,-3 3-96 16,-1 1 8-16,2 4-8 31,-2 1 0-31,0 6-8 0,5 0 8 0,-5 3 0 16,0-2 0-16,0 1 0 15,0 0 0-15,0-2-88 0,0-2-72 16,0 0-32-1,0-2-17 1,0 0 57-16,0-2 0 16,0-2-104-16,0-2-48 0,0-1 88 15,3 4 128-15,-1-2 32 16,4 4 48-16,-4-2 8 0,3 2 0 0,-1-2-8 31,-2 4 8-31,4 0 56 31,-6 3-40-31,4 5 40 0,-4 1 48 0,1 2 16 0,-1 2-48 16,0 0-72-16,0 0-8 0,0 0-40 15,0 0-16-15,0 0 0 16,0 0 56 0,0 0 0-1,0 0-48-15,0 0 40 0,0 0-32 16,4 0 40-16,-1 0 0 15,8-3-56 1,0 3 56-16,2-2 8 0,5 2-16 0,5-2 16 31,4 2-8-31,4-2 8 16,3 2 0-16,1 0 0 15,2-2 0-15,-1 2 8 0,1 0-8 16,-1 0 0-16,1 0 8 0,0 0-8 0,3 0 0 16,1 0 0-1,1 0 0 1,-2 0 8-16,-1 0 0 15,-7 0-8-15,-1 0 8 0,-10-2-8 16,-4-2 0-16,-5 2 8 16,-1 2-8-16,0 0 0 0,2 0 0 15,0 0 0 1,5 0 0-16,0 0 0 15,-7 0 0-15,0 0 0 16,-1 0-264-16,-10 14-952 0,0 4-2009 31,0 3-2488-31</inkml:trace>
  <inkml:trace contextRef="#ctx0" brushRef="#br0" timeOffset="508055">9985 10515 1216 0,'0'0'976'0,"0"0"8"0,0 0 88 16,0 0-191-16,0 0-153 15,0 0-128-15,0 0 8 0,0 0 32 31,0 0-16-31,0 0-184 16,0 0-208-16,0 0-224 0,8 3 48 0,3 5-8 16,5 2 176-16,2-1-55 15,0 6 39-15,-1-4-104 16,3 4-16-16,2 1-24 15,-2 0 8 1,2 0 0-16,-1-2-64 16,-3 0 56-16,-3-2-56 0,-1-2 8 31,-6-4 48-31,-1-2-64 0,-4-2 8 0,-3-2 96 0,0 2 96 15,0-2 136-15,0 0-8 0,0 0-72 32,0 0-48-32,0 0-48 15,0 0-8-15,0 2-48 0,0 1 0 16,0 0 72-16,0 3 32 15,-5 4 48-15,-6 3-128 0,-2 4-112 16,2 3-16 0,-2 3-8-1,-10 15-328-15,5-8-1352 0,-4-4-3017 16</inkml:trace>
  <inkml:trace contextRef="#ctx0" brushRef="#br0" timeOffset="510450">8681 13796 3272 0,'0'0'2497'0,"0"0"-1041"15,0 0-104-15,0 0-207 0,0 0-345 16,-8 0-312-16,8 0-240 15,0 0-64-15,0 0 48 16,0 0-32-16,0 0-32 0,0 0 0 16,0 0-120-16,0 0-48 15,0 0-96-15,0 0-48 0,0 6 24 16,5 4 120-16,6 2 16 31,1 2 0-31,1 1 40 0,1 2-48 16,-1 1-8-16,0 5 8 0,3 0 0 15,2 3 64-15,-2-1-64 16,-3-3 72-16,-2-7-64 15,-3-2-8 1,-3-7 0-16,0-4 40 16,-5-2 32-16,2 0 104 15,-2 0 104 1,0 0 32-16,0 0-56 0,0 0-48 15,0 0 16-15,0-2 9 16,0-13 31-16,0-10-40 0,0-12-152 16,0-12-80-1,0-8 8-15,0-1-8 0,6 4 0 16,1 8 8-16,-1 12 64 0,4 8-16 15,-9 7-48-15,6 10 0 0,-7 5 8 32,0 2 32-32,0 2-40 15,0 0 64-15,0 0 8 16,0 0 40-16,0 0-40 0,0 0-80 15,0 0-88-15,0 0-1209 16,-8 0-1967-16,-10 6-6946 0</inkml:trace>
  <inkml:trace contextRef="#ctx0" brushRef="#br0" timeOffset="511712">8765 11610 2880 0,'0'0'2345'16,"0"0"-1249"-16,0 0-32 0,0 0 88 15,0 0-223-15,0 0-329 16,0 0-192-16,0 0 8 15,0 2-40-15,2 4-160 16,4 7-216 0,6 8 0-16,7 9 248 15,2 7 120-15,3 3-160 0,4 0-64 16,-9-6-72-16,4-4-16 0,-10-6-48 31,1-7 40-31,-3-6 16 16,-4-3-64-16,-2-4 8 31,-4-2-8-31,-1-2 8 0,2 0 48 0,-2 0 24 0,0 0 16 0,0 0 8 15,0 0 120-15,0-4 80 32,0-6-72-32,0-6-120 0,0-5-96 15,3-6-8-15,2-5 0 16,2-4-8-16,2-4 0 0,6-2-8 15,-1 0 0-15,2 1-8 16,1 3 16 0,-6 8 0-1,-3 6 8-15,-2 10 0 0,-6 7 56 16,0 4 41-16,0 3 103 15,0 0 48-15,0 0-24 0,0 0-88 16,0 0-72-16,0 0-72 0,0 0 0 16,0 3-328-1,0 8-1057-15,-4 8-3000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3:58:55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7095 4438 5217 0,'0'0'2512'16,"0"0"-1752"-1,0 0-56-15,0 0 513 16,0 0 87-16,0 0-384 0,0 0-408 15,0 0-72-15,-67 7 41 16,50-5-41 0,-2 0-96-16,-5 5-192 0,-5-1-144 0,-5 2 48 31,-5 1-56-31,0 2 0 15,-6-1 72-15,0-3-72 0,-2 2 0 16,-6-5 8 0,-7 0-8-16,-6 0 8 0,-8-4-8 0,-4 2-8 15,1-2 8-15,-3 0 0 31,3 0 48-31,4 0 8 16,-1 0-56-16,3 0 8 0,1 0 0 16,-1 0-8-16,0-4 0 15,0-2 0-15,-3-3 0 0,3-2 0 16,-3-1-8-1,1-4-88 1,2-2 32-16,-3-2-24 0,6-3-48 16,-2 2-8-16,3-3 32 0,2 1 48 15,0-1-72 1,1 3-56-16,1-5 16 0,-2 1 87 0,-1 1-31 15,1-2 112 1,1-2-40 0,-1-1 40-16,-4-1 0 15,4-2-48-15,-1-2-40 0,6 2 96 0,4-2-160 16,9 0 88-16,0 0-8 15,10 0 8-15,1-2-48 0,12 2-32 32,3 4-8-32,10 0 80 15,-1-2-24-15,9 0 8 16,3-5 24-16,0-3 16 0,3-3 48 15,20-8-128-15,11-3 8 0,6-4 0 16,9-3 24-16,-1 4 16 31,2 5 24-31,-6 5-80 16,-4 9 56-16,-1 4 80 0,1 4-88 15,4 2 88 1,9 0-64-16,17 0 64 0,6-1 8 0,14-1-56 16,9 0 56-16,7 0-8 31,1 3 8-31,-9 1 0 15,2 3 8-15,-8 3 0 0,0 4-8 16,1 4-8-16,0 2 8 0,1 0 0 16,0 5 8-16,-4 0-8 0,-4 3 8 15,-6 2-8 1,-2 0 0-1,-2 0 0-15,-4 2 0 16,1 6 8-16,5-2 0 0,4 2-8 16,7-4-8-16,-2-2 8 15,0 0 0-15,-1-2 8 0,-5 0-8 0,-6 0 0 31,0 0 0-31,-4 0 0 16,-2 0 64-16,-1 0-56 16,-5 5-8-16,0-1 0 0,-2 1 0 15,1-1-8-15,-4-2 8 16,-2 0 0-16,3-2 8 0,-3 0-8 31,-1 0 0-31,6 0 0 16,1 0-8-16,6-2 8 0,3 0 0 15,0 2-8-15,5 0 8 16,-4 0 0-16,4 0 0 0,0 4 48 15,-3 6-40 1,-4 3 0 0,4-4 16-16,-2 1-16 15,0-1 0-15,0-4 32 0,-2-1-32 47,-4 0 0-47,-4 0 48 0,-9 0-56 16,0 3 0-16,-10-1 8 0,0-1 0 15,-4 5 8-15,-4-1 40 16,-6 1-32-16,-1-1-16 15,-4 2-8-15,-4-3 8 0,-1 0-8 16,1-1 8-16,-2 2-8 16,0-3-16-16,4 2 16 0,-3-1 0 0,2 0 8 15,-3 1-8-15,1 2 16 16,0-1-16-16,4 4-56 15,3 3 48-15,7 2 8 0,-1 4 48 16,4-2-48-16,-4 2-80 16,3 2-16-1,-4-1 88-15,-2 0-40 16,-2 1 40-16,1 3 0 15,-3-3 0-15,1 0 8 0,-4-3-80 16,-4 2 72 0,3-1 8-16,-6-1 0 0,-1 0 0 0,-1-1-8 15,-4 0-8-15,-2-4-48 31,-3 0 0-31,-1-2 48 16,-2-2-40-16,0-1 56 0,0-4 8 16,0-1-8-16,0 0 8 15,0 5 56-15,-13-2 88 0,-5 7-104 16,-9 6-40-16,-4 3 128 31,-8 1-88-31,1 2-40 0,-3 2 0 16,2-5 0-16,1 0 56 0,1-3-56 15,1-2 0-15,4 0 0 31,-4 0 0-31,-3 1 8 0,-1-2 96 0,-4 3-32 16,-7 1-64 0,-1-2 88-16,-8 1-48 0,2 1-40 31,3-4 72-31,2-1 32 0,1 1-112 0,5-2 72 0,1 2-72 15,0-4 40-15,4 2 8 0,-3-5 48 32,2 2 16-17,-3-4-56-15,4 0 48 0,-6 0-56 16,1-2-8-16,0 0-40 0,2-2 64 15,3-3-64-15,-3 4-8 16,1-3 48 0,-1 0-40-16,-8 2-8 15,1 0 0-15,2 2 8 16,-2-2-8-16,2-2 16 0,0-2 128 15,2-2 8-15,-4 0-144 16,0 0 56-16,1 0-64 16,2 0-8-16,1 0 8 0,1 0 8 31,2 0-8-31,0 0-56 15,1 2-48 1,2 4 96-16,3-2 8 0,5-2 0 0,5 1 8 0,-4069-3 0 16,8149 0 64-16,-4065 0-72 15,1 0 0-15,2 0 0 16,4 0 0-1,-1 0-8-15,2 0 8 16,1 0-72-16,-3 0 64 0,-2 0 0 16,4 0-48-16,-1 0 40 0,-4 2 8 15,4-1 0 1,1 1 0-16,1-2-8 15,0 2-32-15,-1-2-8 16,4 2 0-16,-6 2-64 16,-2 2 72-16,-1 0-16 15,-2 5-40 1,-3 0 96-16,1 4 8 0,-4-4 0 0,5 3 0 15,-3 1-8 1,6-4 8-16,-3 2-16 31,5-3 16-31,1-3-8 0,4-1 0 0,-1-1 0 0,3 1 0 16,-3-2-80-16,0 0 88 15,4 1 0-15,-6-1 8 0,2 0 0 32,1 1 0-32,2 1-8 15,-3 0 0-15,4-2-16 0,-1-1-32 16,-1 1 40-16,3-2-48 15,0 0 8-15,0-2-48 16,0 3 16-16,0-3-24 0,0 2-96 16,0 2-216-1,0 8-816-15,0 2-1225 16,0-6-3824-16</inkml:trace>
  <inkml:trace contextRef="#ctx0" brushRef="#br0" timeOffset="3821">12326 1949 5977 0,'0'0'2608'31,"0"0"-1591"-31,0 0 159 0,0 0 224 15,0 0-248 1,0 0-391-16,-5 4-393 0,-4 8-160 16,-4 13-112-16,-10 5 8 0,4 8-48 15,-9-1 16-15,7 1-16 31,2-8-48-31,6-3 0 0,5-9 0 16,2-8-8-16,1-2-64 16,5-5-88-16,0-3-360 15,0 0-329-15,0 0-311 0,0 0-464 16,0-5-1433-16,8-9-3640 15</inkml:trace>
  <inkml:trace contextRef="#ctx0" brushRef="#br0" timeOffset="4699">12567 2336 4200 0,'0'0'4265'0,"0"0"-3000"0,0 0-41 47,0 0 160-47,0 0-264 0,0 0-335 15,-39-18-561-15,16 18-216 16,4 0-8-16,-3 11-88 15,-3 8-72-15,6 3-16 16,1 3 103-16,4-8 65 0,10 0 8 16,3-8-320-16,1-3-192 0,0 3-104 15,0-3-96-15,8-1 8 16,6 1 56-16,3 0 264 15,0-1 152-15,1 1 128 0,0 2 96 16,0-1-48-16,-6 2 0 16,0 1-40-1,-6 3-73-15,-1 2 105 0,-5 2 24 16,0 6 40-16,0-1 161 15,-11-4-161-15,-1-4-393 16,9-14-1279-16,0 0-632 0,3-6-2736 16</inkml:trace>
  <inkml:trace contextRef="#ctx0" brushRef="#br0" timeOffset="4929">12620 2513 1040 0,'0'0'728'0,"0"0"104"16,0 0 32-16,0 0-88 0,0 0-167 15,0 0-329-15,0 0 96 16,0 0 288 0,66 34 432-16,-59-51 56 0,-4-5-592 0,-1-1-560 15,-1-5-432-15,4-15-1104 31,0 7-817-31,1 2-695 16</inkml:trace>
  <inkml:trace contextRef="#ctx0" brushRef="#br0" timeOffset="5130">12762 2142 4024 0,'0'0'1897'0,"0"0"-1497"31,0 0 16-31,0 0 408 0,0 126 40 0,0-74-216 16,7 4-87-1,-2 0-369 1,3-3-72-16,1-6-16 15,3 0-104-15,-1-5 8 0,0-4-8 16,-3-6 8-16,2-2 0 16,-7-6 0-16,4-5 112 0,-7-6-120 0,0 0 0 31,-8-5-256-31,-12-3-1465 0,-2-3-4392 0</inkml:trace>
  <inkml:trace contextRef="#ctx0" brushRef="#br0" timeOffset="5284">12707 2547 1176 0,'0'0'3248'16,"0"0"-2359"-16,0 0-425 0,0 0-32 31,0 0-224-31,0 0-208 16,0 0-264-16,126-45-2217 0</inkml:trace>
  <inkml:trace contextRef="#ctx0" brushRef="#br0" timeOffset="5583">12938 2453 184 0,'0'0'1400'0,"0"0"-480"16,0 0-432-16,0 0-256 0,0 0 112 16,0 0 72-16,84-89-200 0,-80 79-112 15,-4 4-104 1,0 4-8-1,0 2-320-15,0 0-40 16,-7 4 368-16,-3 10 72 0,4 2 320 16,1 4 160-16,2 1 41 0,0 2-145 31,3-1 272-31,0 1-248 0,0-6-232 15,0-2-128-15,0-6-112 16,0-1-48-16,3-3-552 16,0-3-904-16,7-2-329 15,-4-9 401-15,1-4-160 0</inkml:trace>
  <inkml:trace contextRef="#ctx0" brushRef="#br0" timeOffset="6363">12938 2453 592 0,'105'-2'1432'0,"-105"2"-592"0,2 0-104 0,-2 0-352 15,3 0-296-15,0 8 240 16,5 3 353-16,-1 2-49 0,1-1-216 15,3-3-264-15,-4 0-152 32,-1-7 80-32,2 0-80 15,-6-2 56-15,3 0 0 0,-4 0-48 16,6-11 136-16,-2-2-144 15,1-2-112 1,-1 5 8-16,1 6 0 0,2 3-232 0,-3 1-8 16,5 0 112-1,-2 0 96-15,3 1 136 16,-6 3 88-16,3 0 88 15,0-4-88-15,-4 0-40 0,4 0 32 16,-2 0 24-16,2-4 40 0,-1-9-24 16,2-4-120-1,-2 0-96 1,-4 0-48-16,-1 4 72 0,-2 2 72 15,0 5 40-15,0 4 232 16,0 0 248-16,0 2-88 0,0 0-168 16,0 0-160-16,0 0-104 0,0 0-280 31,1 0-232-31,4 0-216 15,0 0 312-15,3 0 224 0,2 0 88 16,-4 8 0-16,1-4 96 16,-1 3-8-16,-4-5 16 0,-2-2 24 15,0 0 232-15,0 0 552 31,0 0 152-31,0 0-192 16,0-2-536-16,-2-3-136 16,2 3-48-16,0 2-48 0,0 0-96 15,0 0-368-15,0 4 40 0,0 10 264 16,7 0 160-16,-1 2 160 31,4-6 152-31,-9-1-184 0,6-5-48 16,-7-2-80-16,3-2-392 0,2 0-144 15,-2-4 160-15,0-11 304 16,1 0 16-16,0-2-24 0,1 6 64 31,-3 2 8-31,3 9-112 16,-5 0-88-16,5 0-8 0,1 0 208 15,4 0 8-15,-4 0 96 0,1 0 32 16,-3 0 32-1,0 0-8-15,-4 0-24 0,0 0-128 0,0 0-224 32,0-8-4257-32</inkml:trace>
  <inkml:trace contextRef="#ctx0" brushRef="#br0" timeOffset="6763">13155 1931 120 0,'0'0'2768'15,"0"0"-2080"-15,0 0-16 16,0 0 321-16,0 0 15 0,158 80 40 16,-87-48-120-16,10 2 64 0,4-2-15 15,3 1-329-15,-1-3-152 16,-6-5-88-1,-6 0-224-15,-2-5-88 16,-8-1-96-16,-4 2-24 16,2-3-1000-16,-11-2-2113 0,-22-8-2448 15</inkml:trace>
  <inkml:trace contextRef="#ctx0" brushRef="#br0" timeOffset="6992">14146 2095 3224 0,'0'0'864'0,"0"0"-560"32,0 0-40-32,0 0 489 15,0 0 167-15,136 111 8 0,-113-83-168 31,-6-2-88-31,-9-2 105 16,-3-2-1 0,-5 1 128-16,-1-2 40 0,-24 5-352 0,-9 2-592 0,-14-2-200 15,4-3-1416-15,14-15-2465 16</inkml:trace>
  <inkml:trace contextRef="#ctx0" brushRef="#br0" timeOffset="7360">14708 2398 7537 0,'0'0'1849'0,"0"0"-1625"0,0 0-216 16,0 121 376-1,0-61 8-15,0 0-32 0,0-3-192 16,0-8-40-16,0-13-128 0,0-12-48 31,0-12-688-31,0-12-1089 16,0-21-127-16,0-15 103 0,0-9-1223 0</inkml:trace>
  <inkml:trace contextRef="#ctx0" brushRef="#br0" timeOffset="7553">14723 2320 1616 0,'0'0'1720'0,"0"0"-1144"0,0 0 569 15,0 0-361-15,0 0-112 0,126 28 56 16,-104-6-184-1,-2 4 80-15,-7 3 48 0,-4-1-15 16,-7 2-97 0,-2 2 64-16,0 0-208 15,-18 0-112-15,-4-2-304 31,-9 2-136-31,5-8-1048 0,2-10-2809 0</inkml:trace>
  <inkml:trace contextRef="#ctx0" brushRef="#br0" timeOffset="7898">15031 2598 1712 0,'0'0'1416'0,"0"0"-136"16,0 0 121-1,0 0-433-15,0 0-16 16,0 0-224-16,0 0-176 15,126 21 41-15,-114-35-145 0,-3-2-96 16,-6-7 16-16,-3 0-160 0,0-1-192 16,-11 0-16-16,-8 1-200 15,1 10-104-15,-1 7 160 16,2 6 144-1,0 0 128-15,1 13-128 16,1 14 16-16,4 5 112 0,1 2 120 16,8 3-32-16,2-1-96 0,0-1-64 15,0-3 40-15,12-6-96 16,2-4-8-1,4-7-576-15,18-15-792 16,-7 0-1201-16,-2-15-1912 16</inkml:trace>
  <inkml:trace contextRef="#ctx0" brushRef="#br0" timeOffset="8140">15265 2523 2616 0,'0'0'2993'0,"0"0"-2281"15,0 0-336-15,0 0 904 0,0 0-528 16,0 0-368-16,33 100-144 15,-24-82-135-15,-1-2-49 0,4-2-8 32,-1-6-32-32,-6-4 88 15,1-2 64-15,-1-2 88 16,-2 0 176-16,2 0 80 0,2-14-136 15,9-38-376-15,0 3-264 16,-6-2-2561-16</inkml:trace>
  <inkml:trace contextRef="#ctx0" brushRef="#br0" timeOffset="14480">8074 7500 4721 0,'0'0'1704'16,"0"0"-1240"-16,0 0 208 0,-14 22 168 31,-7-4-48-31,-4 4-223 15,-2 5-313-15,1 2-96 0,-5 1-24 16,-1 2-16-16,-3-2 8 16,-3 0-120-16,-2-2 144 15,-4 0-104-15,-6-1-48 0,-6-3 0 16,-2-3-80-1,-13 0 56-15,-4-1 24 16,-9-1 8-16,-8 0 64 0,-3 1 40 16,-8-4 168-16,-15 0 48 15,-23-4-72 1,-20-6 128-16,-4-4-320 0,33-2 0 15,30 0-64-15,37-6-136 16,12-6 0-16,-8-4 72 16,-10-2 64-16,-5-4 0 15,6 0-72-15,6 0-40 0,9-2-120 16,5 0 80-16,8-1 144 15,8-3 0 1,3-2-200-16,4-2-336 16,4-4 360-16,4 0 184 0,4 0 8 15,1 2 40-15,2 2-48 16,7 0-16-16,5-3-48 15,0-5 0-15,5-5 8 0,24-10-48 32,13-9-24-32,16-10 56 15,12-4 8-15,9-3-8 0,5 6 16 16,24 7-88-16,38 13-16 15,43 25 160 1,11 28 0-16,-6 12 160 0,-25 35-144 0,-36 4 112 31,-25-2-80-31,-21-11-40 0,-21-8 0 16,-8-2 104-1,5 6 72-15,0 2-64 0,-3 6-56 0,-16 0 104 16,-12 0 88-16,-13-2 160 16,-7 2-72-16,-11-2-112 15,-1 1-104 1,0-3-128-16,0 2-240 0,-14 14-1016 15,-2-10-865-15,-1-12-1856 0</inkml:trace>
  <inkml:trace contextRef="#ctx0" brushRef="#br0" timeOffset="15451">10719 8054 6689 0,'0'0'2232'15,"0"0"-1864"-15,-156 7-271 16,73-7 15-16,-2-2 400 16,-14-20-128-1,-17-14 112-15,6-5-32 16,-1-8-352-16,-1-9-112 15,25-1 0-15,-3-7 0 16,17-4 0 0,18 0 0-16,24-2-112 0,20-2 40 0,11-3-80 15,32 0-40-15,25 0-8 0,41-8 120 16,43 2 80-1,43 6-80 1,15 17 80-16,3 30-152 0,-10 28 144 16,-23 6-80-16,-4069 33 48 0,8139 10 40 15,-4074 6 0-15,-2-2 8 16,0-2-8-16,-8-8-8 15,-4 4 8-15,-8-1 0 16,-10 2 0-16,-25-8 72 16,-27-8 56-16,-23-5 72 15,-11-6-88-15,1 3-32 16,-6 3 16-16,-6-5-24 0,-14-4 32 15,-15-7 0 1,-7 2 264-16,-10 5 608 31,-26 10-368-31,-14 12-456 16,-9 10-144-16,-8 7 8 0,-2-2 144 15,4-1 16-15,7-10-56 16,5-5-88-16,3-12-32 0,3-8-384 16,-8-17-744-1,10 0-768-15,9-6-2809 0</inkml:trace>
  <inkml:trace contextRef="#ctx0" brushRef="#br0" timeOffset="16439">15630 7800 5097 0,'0'0'1680'0,"0"0"-1264"16,0 0 264-16,0 0-64 0,-163 75 585 15,107-52-297-15,-17 2-216 0,-8-3-136 16,-25-7-40-16,-28-12-160 16,8-3-72-16,11-3-168 0,18-20 56 31,21-9 48-31,-9-13-216 15,-4-6-56-15,8-7-72 16,20-3-24-16,14 1 24 0,18 0-56 16,22 2-96-1,7 0 48-15,33 1 32 0,36-5 192 0,49 6-200 16,35 14 120-1,17 20 32-15,-25 18-24 16,-38 4 56 0,-39 9 16-16,-13 8 0 0,4 3-8 0,0 2-32 15,4 4-40-15,0 12-584 16,-18-6-1305-16,-11-2-2544 0</inkml:trace>
  <inkml:trace contextRef="#ctx0" brushRef="#br0" timeOffset="17461">18226 7967 264 0,'0'0'5913'16,"0"0"-4777"-16,-170 12-768 15,88-12 392-15,-4 0-64 0,-4-14-175 16,6-18-129-16,3-12-8 31,11-11-280-31,16-9 48 0,16-8-144 16,24-3-8-16,14-2-160 15,37-2-64-15,49-4 40 0,43-8 184 0,42 1 8 16,16 7 72-16,-1 21-80 15,-20 26 0 1,-17 23 0 0,-5 13-152-16,-12 0-160 0,-9 25 96 15,-5 10 136-15,-20-6 80 16,-12-1 160-16,-22-5 112 0,-4-1-40 0,6 2-64 15,7 4 80-15,0 4-40 32,-12 1 0-32,-8 0 48 15,-9 1 304-15,-4 2-120 0,-4 2 24 16,-2 5-112-16,-5 1-96 15,-2 4-128-15,-4-2 0 16,-5-1-72-16,-7-8-56 0,-6-3 24 31,-5-3-16-31,-2-1 64 0,-27-2-72 16,-6 0-216-1,-9-5 152-15,2-2 64 0,-5-5 8 0,5-2 72 16,-3 0-72-16,-5 0 0 16,-7 4-8-16,-4 2 0 31,-8 0 56-31,-6-2 8 0,-2-2-56 15,-1-6-8-15,2-10 0 16,-3 0-672-16,-22-14-1552 0,17-8-1753 16,8 0-1880-16</inkml:trace>
  <inkml:trace contextRef="#ctx0" brushRef="#br0" timeOffset="20596">14269 4626 4504 0,'0'0'2393'16,"0"0"-1097"-16,0 0-31 0,0 0-49 15,0 0-432 1,-6 6-784-1,23-6-32-15,12 0 32 16,10 0 248-16,6 0 88 0,2-4 16 16,-2-6-32-16,-3-1-40 15,-4-2-136-15,-3 1-96 0,-3 0 40 16,-3 2-88-16,-3-2-80 31,-3 0-456-31,1-4-616 16,-11 2-1121-16,-7 0-2760 15</inkml:trace>
  <inkml:trace contextRef="#ctx0" brushRef="#br0" timeOffset="20869">14663 4341 5825 0,'0'0'1848'0,"0"0"-1600"0,0 0-248 15,0 0 504-15,0 0 160 0,0 0-159 32,137 4-201-32,-100 0-120 15,-1 2-80-15,-5 3-24 16,-1 0 64-16,-5 3-56 15,-3 1 56-15,-9-2-16 0,-2 4 208 16,-11 2 280-16,0 4 104 0,-11 5-128 31,-15 6-208-31,-8 0-384 16,2-2-128-16,1-4-928 0,10-8-1160 15,8-7-4106-15</inkml:trace>
  <inkml:trace contextRef="#ctx0" brushRef="#br0" timeOffset="21556">15338 4071 6081 0,'0'0'2912'0,"0"0"-2271"15,0 0-633-15,0 0 792 16,0 126 192-16,0-64-304 16,0 7-160-16,5 1-144 15,-2-2-72 1,2-6-160-16,1-8-144 0,-1-8 48 15,2-12-56-15,-4-10 0 0,-1-7-256 32,-2-8-112-32,0-5-176 0,0-4-168 0,0 0-296 15,-8-15-2081 1,-4-8-2216-16</inkml:trace>
  <inkml:trace contextRef="#ctx0" brushRef="#br0" timeOffset="21845">15235 3997 784 0,'0'0'1088'0,"0"0"-464"15,0 0-40-15,0 0 352 0,127 24 1 16,-98-8-49-16,-4 4-248 16,-3 3-16-16,-2 3 64 0,-3 5 88 15,-7-1-184-15,-8 2 25 0,-2 0-201 16,0 3-56-16,-15-3-192 15,-7 0-168-15,-12 0-808 16,5-7-1041 0,4-8-1471-1</inkml:trace>
  <inkml:trace contextRef="#ctx0" brushRef="#br0" timeOffset="22306">15598 4309 624 0,'0'0'2264'0,"0"0"-1632"16,0 0 200-16,0 0 241 16,0 0-65-1,0 0-224-15,0 0-208 16,23 113-96-16,-23-86-264 0,0-1-80 31,0-5 8-31,0-6-64 0,0-6-72 0,0-5 0 31,0-4 88-31,0 0-88 0,0-15-8 16,0-8-376-1,8-7-24-15,6-2-200 0,6 2-56 0,-1 4 312 16,-3 7 192-16,0 9 48 16,-4 9 24-16,-1 1 80 15,0 7 208-15,-3 16 176 16,2 5-40-16,3 2-40 15,0-2-96-15,5-7-96 16,-1-2-56-16,6-9-8 0,-7-8 32 16,0-2 24-16,-6 0-24 15,0-14 144-15,-5-8 16 16,-5-5-8-16,0-3-104 15,-5 2-32-15,-15 5-96 16,-12 4-640 0,3 10-1152-16,8 5-2217 0</inkml:trace>
  <inkml:trace contextRef="#ctx0" brushRef="#br0" timeOffset="22639">16020 4330 4825 0,'0'0'2376'0,"0"0"-1800"16,0 0-304-16,0 0 48 15,0 0 8-15,0 117-144 16,0-70-80-16,6 5 8 15,4 2 64-15,3 0 1 0,3-1 7 16,-2-6 72-16,1-4-24 0,-4-5-64 31,-3-8-24-31,-3-10 40 0,-3-6 48 16,-2-8 56-16,0-4 424 15,-2-2 400-15,-20 0-704 0,-6 0-328 16,-9-12-80-16,-5-10-584 16,-23-28-1088-16,12 2-1505 15,6-1-4304 1</inkml:trace>
  <inkml:trace contextRef="#ctx0" brushRef="#br0" timeOffset="23229">16054 4209 1736 0,'0'0'1912'16,"0"0"-1032"0,0 0 113-16,0 0-409 0,0 0-24 0,95 32-112 15,-73-14-264-15,-5 0-112 0,-3 0 8 31,5 2-80-31,-2-3-48 16,0-6 40-16,3-1-8 16,-4-6 8-16,0-1 0 0,-5-3-152 15,1 0 40-15,-4-5 120 16,-3-11 56-16,-1-2-8 0,-4-1-40 31,0-2 72-31,0 6 8 16,-6 2 192-16,-10 9 56 15,-2 4 104-15,-1 0-24 0,-2 21-360 0,3 9 16 16,3 2-64-16,6 2 104 15,7-2 0-15,2-6-112 16,0-5-8 0,10-6 0-16,4-5-152 15,6-8-120 1,2-2-400-16,6-2-64 0,-2-21-200 0,6-2-921 0,-5-7-47 15,2-1 248-15,-8 4 1096 16,-6 3 568 0,-5 3 832-1,-6 7 704-15,-4 6 841 0,0 2-281 16,-3 6-408-16,-8 2-575 15,1 0-377 1,1 6-464-16,4 15-272 16,5 2-48-16,0 5 40 0,0-2-64 15,3-3 8-15,13-6-56 16,3-2-112-16,4-10-256 15,1-5-377-15,7-1-767 0,-7-15-1000 16,-3-6-1657-16</inkml:trace>
  <inkml:trace contextRef="#ctx0" brushRef="#br0" timeOffset="23439">16625 4239 224 0,'0'0'3944'0,"0"0"-3071"0,0 0-217 16,0 0 144-1,0 0-320-15,0 0-256 16,33 104-136-16,-11-100-88 16,4-4 0-16,3 0-280 0,8-13-456 15,-3-10-1265-15,-11 1-295 16</inkml:trace>
  <inkml:trace contextRef="#ctx0" brushRef="#br0" timeOffset="23601">16771 4121 1608 0,'0'0'1784'0,"0"0"-415"16,0 0-497-16,0 0-584 15,0 0-168-15,82-6-48 0,-71 4-72 16,-4 2-416-16,-4-3-681 15,-3 1-703-15,0-2-64 0</inkml:trace>
  <inkml:trace contextRef="#ctx0" brushRef="#br0" timeOffset="23828">16771 4121 1280 0,'58'-49'2760'15,"-60"62"-1719"-15,0 10-137 16,-1 9 144-16,3 11-104 31,0 7-376-31,0 6-8 0,0 0 65 0,0-1-129 16,12-12-40-16,2-9-168 15,2-9-152-15,4-13 16 0,2-8-152 16,4-4-32-16,5-34-376 16,-7-7-1121-1,-6 0-5536 1</inkml:trace>
  <inkml:trace contextRef="#ctx0" brushRef="#br0" timeOffset="30711">7036 12358 3816 0,'0'0'1305'15,"0"0"-849"-15,0 0 440 16,-63 51 16-16,40-38 48 15,-3 0 81-15,-4 0-329 0,-4 2-216 32,-8 1-216-32,-7-2-120 15,-7 2 0-15,-9-2 272 0,-14 0-128 16,-7 0-64-16,-7-2 16 15,-1-2-104 1,-6-1-24-16,5-8 16 0,-4-1-16 0,1 0-80 16,1-14 40-16,-2-14 8 0,1-8-96 15,-2-8-8-15,3-8 8 16,1-7 48-1,4-3-8-15,13-2-40 16,11-4-88-16,12-7 8 16,12-21-32-16,12-28 8 0,24-28 40 15,8-11 0-15,19 7 48 16,28 17-96-16,2 35-80 15,1 24-24 1,-4 21-160-16,13 14 136 0,31-8-64 16,49 2 56-1,50 8 136-15,29 26-64 0,8 17 168 0,0 32-48 16,-27 19-96-16,-4 11 144 15,-16 2 0 1,-14 5-8-16,-16-3 16 16,-23-5 0-1,-33-12 0-15,-25-8 72 0,-15-1-64 0,-3 3 64 16,-1 8-64-16,-7 3 184 15,-15-4 40-15,-19 2 152 0,-8-1 80 32,-3 5-64-32,-31 6-144 15,-13 4-128-15,-17 6-128 16,-14 3-216-16,-51 17-760 0,19-18-784 15,10-16-1425 1</inkml:trace>
  <inkml:trace contextRef="#ctx0" brushRef="#br0" timeOffset="32691">8919 11079 1592 0,'0'0'1408'0,"0"0"-1024"0,27 102 608 0,-9-34 81 31,5 11 199-31,-4 1-256 0,4-4-296 15,1-8-352-15,-5-11-192 16,-1-14-120-16,-2-11-56 16,-3-9-72-16,-2-16-528 0,-4-7-848 15,-7 0-2473-15</inkml:trace>
  <inkml:trace contextRef="#ctx0" brushRef="#br0" timeOffset="34301">8953 11033 3080 0,'0'0'1881'0,"0"0"-1537"15,0 0-248-15,0 0 40 0,0 0 200 16,126-20 256-16,-97 20-72 15,0 14-176-15,-8 6 272 0,-7 8 96 16,-6 6-96-16,-8 6-39 16,0 2-161-16,-9 1-144 15,-9-5-136 1,-1-6-136-16,-1-12-320 0,4-10-416 15,5-10-393-15,1-12-967 16,5-18-1033-16,5-4 785 0</inkml:trace>
  <inkml:trace contextRef="#ctx0" brushRef="#br0" timeOffset="34689">9140 11081 368 0,'0'0'1264'0,"0"0"104"0,0 0 64 16,0 0-207-16,0 0-193 16,0 0-112-16,0 0-144 0,107 121-176 15,-99-104-207 1,-4-6-225-1,1-5-136-15,-3-4-32 16,3-2-241-16,-5-2-95 0,3-17 208 16,-1-9 120-1,-1-4-128-15,4-2-256 0,-3 4 0 0,1 6 184 31,3 10 40-31,-1 8 0 16,3 6-120-16,4 0 288 16,-1 10 56-16,3 8 288 0,1 0 24 15,1 0-144-15,2-4-96 0,-2-5-40 16,-1-4-80-16,-2-5 0 31,-2 0 72-31,0-1 16 16,-6-16-16-16,1 1-56 0,-6-4 48 15,0 2 8-15,0 0-16 16,-11 4-64-16,-5 0-112 0,-8 6-976 15,3 1-1464 1,1 4-2193-16</inkml:trace>
  <inkml:trace contextRef="#ctx0" brushRef="#br0" timeOffset="35348">9584 11027 312 0,'0'0'1488'0,"0"0"-768"16,0 0 96-16,0 0-32 0,0 0-400 16,0 0-296-16,-16-28-88 15,13 28-8-15,3 0-64 16,0 0-112-16,0 0 96 15,0 4 88-15,0 8 449 16,0 2 303-16,3 0 144 16,-1 2-128-16,1 2-112 0,0-2-168 15,5 2-256 1,0 2-96-16,5 2 16 0,3 4 0 15,2 1-16 1,0 1-56-16,1 0-24 16,-3 0-40-1,-3-1 48-15,0-3-56 0,-8-3 48 0,-2-4 1 16,-3-2 39-16,0-3 136 15,-5-2 112-15,-16-2-16 0,-3-6-296 32,-7-2-32-32,-28-20-648 15,7-14-1217-15,0-8-3384 0</inkml:trace>
  <inkml:trace contextRef="#ctx0" brushRef="#br0" timeOffset="36070">9586 10865 1840 0,'0'0'1392'0,"0"0"-504"0,0 0-7 16,0 0-145-16,0 0-400 16,0 0-232-16,126 84-24 15,-102-66-80 1,2-4-104-1,-5 0-88-15,0-4 8 0,-4-4 120 0,-4-2 56 0,-1-4-120 16,-3 0 120-16,-1 0 8 16,-3-7 104-16,2-6 24 15,-1-4-56 1,-1 2-16-16,-3-2-48 15,-2 2 64-15,0 0 8 16,0 5 16-16,-2 1 24 0,-9 5 88 16,-1 4 376-1,-4 0 208-15,2 13-144 0,2 16-320 0,1 5-16 31,5 0 161-31,6 0-65 16,0-4-336-16,5-8-72 16,11-4 0-16,3-8 0 0,0-8-256 15,6-2-160-15,4-8-233 16,1-18-47-16,-2-8-384 0,-1-6-360 31,-6 0-417-31,-5 4 737 16,-4 7 784-16,-7 7 336 0,-5 12 392 15,0 9 1416-15,0 1 209 16,-5 7-1097-16,-8 16-504 0,2 5 24 15,6-2 304 1,5-2-199-16,0-8-473 16,0-8-72-16,16-5-305 15,2-3-79-15,-1 0 32 0,3-15-8 16,2-7-440-1,-5 0-448-15,-3 0-585 0,1 1 353 0,-4 6 416 16,-6 4 256 0,-4 7 808-16,-1 4 336 15,0 0 1000-15,0 6 32 16,0 7-143-16,0-2-481 0,2-1-280 15,6-3-184-15,-3-3-72 16,5-2-152-16,-2-2-8 0,3 0-48 31,5-8-120-31,-3-20-272 16,0 2-1200-16,-3 1-993 0</inkml:trace>
  <inkml:trace contextRef="#ctx0" brushRef="#br0" timeOffset="36201">10275 10696 2544 0,'0'0'96'0,"0"0"-96"16,0 0-64 0,0 0-80-16,0 0 80 0,0 0-472 15,5-38-632-15</inkml:trace>
  <inkml:trace contextRef="#ctx0" brushRef="#br0" timeOffset="36342">10275 10696 720 0,'5'-52'2280'0,"-5"72"-952"0,-6 12-319 16,4 9 239-16,2 6 144 15,0 2-104-15,0-8-303 16,0-5-473-16,0-11-376 15,0-9-136-15,0-8-232 16,3-8-568-16,2 0-1457 16,-5 0-1904-16</inkml:trace>
  <inkml:trace contextRef="#ctx0" brushRef="#br0" timeOffset="36902">8171 11709 1688 0,'0'0'2944'0,"0"0"-1639"16,0 0-721-16,0 0 240 0,0 0-104 16,0 0-136-16,55-8 289 15,-8-2-145 1,6-1-64-16,8 2-144 15,1-1-136-15,2 1-208 16,-2 1 8-16,-1 1-184 16,-8-3-208-1,14-7-944-15,-16 4-1025 0,-10-2-2272 0</inkml:trace>
  <inkml:trace contextRef="#ctx0" brushRef="#br0" timeOffset="37165">8725 11418 3712 0,'0'0'2425'15,"0"0"-1937"-15,0 0-376 0,0 0 768 16,0 0 104 0,124 10-432-16,-83 0-151 15,-1-2-241-15,-4 2 120 16,-6 2-64-16,-2-2 8 0,-11 0 88 15,-4-2-128-15,-6 3 176 0,-4-2-72 16,-3 7 48 0,-5 6-112-16,-32 18-224 15,-2-3-1912-15,2-5-4026 31</inkml:trace>
  <inkml:trace contextRef="#ctx0" brushRef="#br0" timeOffset="40005">8135 9880 5945 0,'0'0'4017'16,"0"0"-3137"-16,0 0-144 15,0 0 272-15,-3 18-472 16,13 14-488-16,8 12 208 0,3 11 200 31,1 0-175-31,-1-1-137 0,-6-5-56 16,-1-9 16-16,-2-6-104 15,-4-8 0-15,-3-8 0 16,1-4-416-1,-6-6-505-15,0-6-863 0,0-2-1249 0,0 0-2736 0</inkml:trace>
  <inkml:trace contextRef="#ctx0" brushRef="#br0" timeOffset="40266">8173 9805 2456 0,'0'0'2681'0,"0"0"-1769"16,0 0-728-16,0 0 56 0,0 0 432 16,0 0-24-1,0 0-104 1,124 19-120-16,-95-4 32 0,-10 6 9 0,-7 3 63 15,-4 4 136 1,-7 4-24-16,-1 0-152 0,0 0-168 16,-13-2-176-16,-4-3-144 0,-11-10-616 15,6-4-912-15,2-9-2361 16</inkml:trace>
  <inkml:trace contextRef="#ctx0" brushRef="#br0" timeOffset="40496">8412 9924 1880 0,'0'0'3153'16,"0"0"-2273"-16,0 0-48 15,0 0 776 1,21 141-287-16,-12-104-433 0,-2-3-496 0,-1-3-144 15,1-7-240-15,-2-11-8 0,-1-2-80 32,-4-9-360-32,0-2-560 15,0 0-889-15,0 0-1183 0</inkml:trace>
  <inkml:trace contextRef="#ctx0" brushRef="#br0" timeOffset="40885">8429 9850 2616 0,'0'0'2529'0,"0"0"-1857"0,0 0 272 0,0 0 320 32,0 0 8-32,0 0-239 15,0 0-281-15,0 0-64 0,92 85-240 16,-80-66-200-16,-7 1-72 31,-2 1 8-31,-3-4 72 0,0 4 48 0,0-2-104 0,-16 3-104 31,-2-1-96-31,-3-6-320 0,3-2 56 16,4-7 16-1,2-6-16-15,3 0-112 0,5 0 264 16,1 0 112-16,3 0-96 0,0 0-136 16,7 0 24-16,14-4 128 31,1 0 80-31,4 2 88 0,-2 2-40 15,4 0-40-15,-6 0 0 16,-1 0-8-16,-1 0-152 16,1 0-752-16,-5 0-1849 15,-3 0-3264-15</inkml:trace>
  <inkml:trace contextRef="#ctx0" brushRef="#br0" timeOffset="41146">8617 9832 312 0,'0'0'5841'16,"0"0"-4889"-16,0 0-760 0,0 0 928 15,0 0 481-15,0 0-729 16,50 133-384-16,-39-97-224 0,0-1-144 31,1-3-112-31,-4-3-8 16,0-7-32-16,-2-6-480 0,-4-7-616 15,-2-4-713-15,0-3-1095 0</inkml:trace>
  <inkml:trace contextRef="#ctx0" brushRef="#br0" timeOffset="41406">8580 9739 3000 0,'0'0'2041'0,"0"0"-1505"16,0 0-40-16,0 0 168 0,0 0-184 0,122 0-24 15,-85 11-200-15,-3 5 0 16,0 4 64-16,-5 1 16 0,-6 6 48 31,-5-1 345-31,-10 6-145 0,-8 2-40 16,0 5 24-16,-15 2-264 15,-12 1-304-15,-15 7-592 0,5-13-1048 32,4-12-1617-32</inkml:trace>
  <inkml:trace contextRef="#ctx0" brushRef="#br0" timeOffset="42220">6877 10187 3776 0,'0'0'2777'0,"0"0"-1585"15,0 0-320-15,0 0 25 0,0 0-249 16,0 0-80-1,33 120-256-15,-19-78-136 16,1-4-120 0,-1-4-40-16,-2-6 0 0,1-4-16 0,-2-3-104 15,0-2-688-15,-1-4-745 16,-5-7-1759-16</inkml:trace>
  <inkml:trace contextRef="#ctx0" brushRef="#br0" timeOffset="42777">6877 10114 4520 0,'0'0'1649'15,"0"0"-1233"-15,0 0-256 16,0 0-40-16,0 0 8 0,0 0 312 16,0 0-96-16,88 5-160 31,-64 3 24-31,-2 1-48 0,-5 4 72 0,-4 3 104 15,-4 4-8-15,-6 1-167 16,-3 8 23-16,0 1 16 16,0-2-8-1,-12-2-176-15,-1-4-8 16,0-4 240-16,1-7-104 0,1-6-136 15,1-3-8-15,4-2-64 0,3 0 64 32,-1 0 0-32,4 0-16 0,0-2-176 0,0-3-16 15,17-4 40 1,4-1 104-16,6 0 64 15,4 3 8 1,-1 2 96-16,-2 5 8 0,-1 0 112 0,-7 0-16 16,-4 5-40-16,-5 8 56 15,-6 6 16-15,-5 2 112 0,0 3 88 31,0 2-152-31,-14 1-136 16,-3-3-16-16,3-7-136 0,1-7-472 16,-10-10-688-16,6 0-921 15,0-6-2624-15</inkml:trace>
  <inkml:trace contextRef="#ctx0" brushRef="#br0" timeOffset="42984">7255 10129 3976 0,'0'0'1569'16,"0"0"-1209"-1,0 0 248-15,0 0 392 0,0 0-32 0,20 128-456 16,-12-94-280-16,-3 0-71 15,1 0-89-15,2-6-72 0,-5-4-121 16,2-3-711 0,2-10-912-16,-7-5-1041 15</inkml:trace>
  <inkml:trace contextRef="#ctx0" brushRef="#br0" timeOffset="43428">7202 10061 2784 0,'0'0'2425'16,"0"0"-1809"-16,0 0-568 16,0 0 656-16,0 0 360 0,0 0-304 31,0 0-248-31,0 0-144 15,126 49 25-15,-107-30 23 0,1 1 48 16,-6 0-48-16,-4 2-56 16,-7 2-64-16,0-3-64 15,-3 0-16 1,0-1 32-16,0-2-72 0,-8-2-48 0,-3-6-40 15,-3-2 16 1,1-3-56-16,1-5-32 0,1 0-16 16,3 0 0-1,1 0 80-15,4 0-16 0,3 0-64 16,0 0-128-16,0 0-112 15,16 0 64-15,5 0 112 16,5 0 64 0,-2 0-8-16,2 0-8 0,-3 0-80 0,1 3-280 15,-6 1-472-15,3-4-832 16,-7 0-1441-16,-2 0-3151 15</inkml:trace>
  <inkml:trace contextRef="#ctx0" brushRef="#br0" timeOffset="43643">7452 10095 4825 0,'0'0'2040'16,"0"0"-1624"-1,0 0 144-15,0 0 648 0,0 0-311 16,46 128-401-16,-30-92-288 0,-7 2-104 31,3-4-32-31,-3-6 56 16,1-4-128-16,-7-5-592 0,-3-6-633 0,0-5-1023 16,0-5-2337-16</inkml:trace>
  <inkml:trace contextRef="#ctx0" brushRef="#br0" timeOffset="43980">7435 10027 3392 0,'0'0'1529'0,"0"0"-1265"16,0 0 16-16,0 0 528 15,0 0-40-15,0 0-184 0,0 0-112 16,122 6-88-16,-93 3-8 15,0 1-104-15,-4 5-104 16,-3 0 89 0,-2 4 79-16,-3 1 80 15,-5-1-80-15,-1 4 144 16,-11-1 136-16,0 1-16 0,0 4-64 15,0 3-112-15,-14 0-160 16,-3 0-136 0,-2-2-128-16,1-6-256 15,-8-6-928-15,9-5-1624 16,2-8-4674-16</inkml:trace>
  <inkml:trace contextRef="#ctx0" brushRef="#br0" timeOffset="45291">9531 9896 6889 0,'0'0'2681'0,"0"0"-1961"16,0 0-664-16,0 0 224 0,11 103 552 16,-3-45-88-1,0 8-136 1,4 4-200-16,-1-4-224 0,0-2-104 15,-3-8-16-15,-1-9-64 16,1-11-72-16,-5-10-536 0,-3-16-648 16,0-6-1377-16,0-4-2784 0</inkml:trace>
  <inkml:trace contextRef="#ctx0" brushRef="#br0" timeOffset="45540">9460 9962 3776 0,'0'0'2105'0,"0"0"-1249"31,0 0 656-31,0 0-375 0,0 0-393 0,121-34-176 0,-97 32-248 31,5-2-168-31,-6 2-48 0,1 0-104 16,0 2-72-1,-3 0-576-15,-6 0-721 0,-12 18-655 0,-3 6-489 16,0 0-1415-16</inkml:trace>
  <inkml:trace contextRef="#ctx0" brushRef="#br0" timeOffset="45714">9597 10169 5529 0,'0'0'848'0,"0"0"-848"0,0 0 0 15,0 0 256-15,0 0 40 16,0 0-224 0,0 0-72-16,144-55-776 15,-106 38-1113-15,-2 2-559 0</inkml:trace>
  <inkml:trace contextRef="#ctx0" brushRef="#br0" timeOffset="46507">9855 10176 3992 0,'0'0'1041'16,"0"0"-465"-16,0 0 576 0,0 0-16 16,0 0-408-16,0 0-384 15,0 0-240-15,26 75-24 0,-19-71-72 31,2 2-8-31,-1-4-72 16,-1 0-8-16,3 0-72 0,-1-2-32 16,-2 0-104-1,2 0-56-15,-4 0-16 0,5-2-80 31,-2-4 0-31,-5 0 80 0,4 4 96 16,-6 0 8-16,4 2 72 16,-2 0 184-16,1 0 16 0,-1 2 360 0,-2 6 120 15,4-2 48-15,-1-1-136 16,2 0-216-1,-3-5-184 1,2 0-8-16,2 0 8 0,1 0 8 0,1-8 96 16,4-8-112-1,0-2-128-15,-2 0-288 0,1 0 80 0,-6 2 128 16,-1 5 192-16,-2 6 16 31,-1 1 40-31,-2 4 424 16,0 0 176-16,2 0-160 0,2 0-88 15,-4 0-320-15,8 11-72 0,-3 6 216 31,5 0 97-31,-2 2-185 0,3-3-112 0,-3-4 64 32,-4-2-72-32,1-6-8 0,-1-4-385 15,0 0-527 1,4-14 144-16,-2-10 272 0,2-3-528 0,4-1-553 15,-6 7 761-15,4 4 552 16,-4 8 224-16,-1 7 40 31,1 2 352-31,-1 0 144 0,-1 0-72 16,0 0-191-16,1 0-169 15,-3 0-64-15,3 0 0 0,-4 0 0 16,-1 0 56-16,0 0 184 0,0 0 208 16,0-2 136-1,0 2 208 1,0 0 16-16,0 0-344 0,0 10-320 15,0 3 0-15,0 2 112 32,5 0-32-32,0-2-112 0,3-5-56 0,2-3-56 0,-2-3-240 15,3-2-632 1,0-3-760-16,1-11-1265 31</inkml:trace>
  <inkml:trace contextRef="#ctx0" brushRef="#br0" timeOffset="47365">10639 10123 5705 0,'0'0'1784'0,"0"0"-1648"16,0 0 584-16,0 0 345 0,0 0-129 15,0 0-424-15,147-45-280 16,-107 26-120-1,-1-4-112-15,-2-3-696 0,-8 6-1193 0,-13 4-3184 0</inkml:trace>
  <inkml:trace contextRef="#ctx0" brushRef="#br0" timeOffset="47711">10926 9848 2576 0,'0'0'3217'0,"0"0"-2393"0,0 0-664 0,0 0-64 15,0 0 8-15,0 0 0 16,0 0-48-16,97 2-48 0,-82-2 48 0,-4 2-40 31,-5-2 40-31,-1 0 24 16,-5 0 904-16,0 0 697 0,0 0-593 15,-13 0-416-15,4 0 168 16,2 0-200 0,2 0-224-16,5 8-336 0,0 6-80 0,0 10-160 15,0 11 160 1,15 4 0-16,-2 7 56 15,0 3-56-15,0-4 8 16,1-4 0-16,-1-7-8 0,-2-6-416 16,1-8-840-16,-6-8-1000 15,-1-8-2457-15</inkml:trace>
  <inkml:trace contextRef="#ctx0" brushRef="#br0" timeOffset="48762">11012 9814 3832 0,'0'0'1217'16,"0"0"-953"-16,0 0 288 15,0 0 176 1,0 0 408-16,0 0-328 0,114 55-280 0,-93-38-199 15,-1 1-73-15,-9 2-24 16,-3 2 40 0,-8 4 24-1,0 3-40-15,-3 1-120 0,-13-4-136 0,-4-5-320 16,6-6-8-16,-1-9 120 15,10-6-425-15,1 0-855 0,4-19 304 16,0-2 728 0,6-2 104-1,12 3 208-15,-4 5 136 0,-1 4 8 16,-1 5 192-16,-3 4 184 0,-2 2 72 15,-1 0 128 1,1 0 144-16,-3 15 192 0,0 4-151 0,-4 5-153 31,0 6-136-31,0 4-168 16,-4 2-104-16,-10 0-56 31,4-8-128-31,1-5-16 0,7-12-208 0,2-4-920 0,0-7-537 0,0 0 145 16,5-7 656-16,9-14 568 31,6-7-584-31,-1-2-321 15,0 2 545-15,-1 3 656 0,-5 10 136 16,0 6 640-16,-2 7 273 16,-1 2-113-16,1 0 128 0,-3 15 40 15,4 4-176 1,2 3-263-16,-1 1-329 0,2-6-168 31,-4-2-152-31,0-5 40 0,1-9-56 0,-1-1-240 16,0 0-40-1,1-17 128-15,-4-11-56 0,0-6-297 16,-5-5 89-16,2 1 64 15,-5 4 216 1,0 8 136-16,1 8 48 16,-1 10 496-16,0 6 377 15,4 2-185-15,-3 0-464 16,4 10-224-16,0 8 368 15,3 4 64-15,2 1-296 0,-2-2-88 16,3-5-96-16,-4-2-72 16,2-5-400-16,-1-9-504 15,2 0-497-15,-2 0 169 0,3-21 576 16,-6-3-40-16,2 0 80 15,-2 3 592-15,-5 2 96 16,0 9 888 0,0 6 824-16,0 4-47 15,0 0-505-15,0 0-344 0,-7 16-504 16,1 2-256-1,6 0-56-15,0-2-64 0,0-4-400 0,0-3-104 16,11-3-128-16,2-4-137 31,1-2 113-31,3 0 304 16,-3 0 240-16,-1 2 168 0,-5-1-72 15,2 3 16-15,-7 0-24 16,2 0 72-16,-5 0 16 0,0 1 0 16,0-1 0-1,0-2-304-15,0-2-360 16,0 0-528-16,3-4-793 15,5-9-151-15,-1 2 857 0</inkml:trace>
  <inkml:trace contextRef="#ctx0" brushRef="#br0" timeOffset="49020">11740 10038 304 0,'0'0'1160'0,"0"0"64"15,0 0 96 1,0 0-167-16,0 0-265 15,0 0-344-15,0 0 104 16,0 0-104-16,11 21-280 0,-7-15-264 16,0-1 0-16,1-3-496 15,2-2 80-15,2 0 232 0,-2 0 184 31,-1 0 16-15,2 0 32-16,-4 0-32 0,-3 0-8 0,-1 0-8 16,0 0 16-16,0 0 144 15,0 4 280-15,0 0-440 0,0 0-32 16,0-4-800-16,0 0-1449 15,5 0 345-15,6-6 400 0</inkml:trace>
  <inkml:trace contextRef="#ctx0" brushRef="#br0" timeOffset="49590">11740 10038 512 0,'136'27'864'0,"-128"-29"-232"15,1-2-56-15,3-5-144 16,-1-3-216 0,2-1-216-16,-2-4 0 15,1 4-56 1,-4 2 48-16,0 5 0 0,-8 0 8 0,0 6 320 15,0 0 977-15,0 0-233 0,0 0-440 16,0 0 240 0,0 0 144-16,0 0-336 15,0 0-271-15,0 0-233 16,0 0-168-16,0 0-168 0,0 0-377 15,0 0-271-15,0 0 272 16,0 0 208-16,6 0 104 0,1 0 128 31,1 0 96-31,1 2-8 16,-2-2-56-16,-1 0-40 0,-1 0 112 15,-5 0 0 1,0 0 112-16,0 0 480 0,0 0 168 0,0 0-304 16,0 0 112-16,-6 0-87 31,-1 0-17-31,1 0-64 15,-2 0-288-15,4 6-112 0,0 9-8 16,4-2 8-16,0 1-176 16,0 0-208-16,0 0 64 0,11-1-65 15,2 0 185-15,1 0 112 31,1-1 72-31,1-1-88 16,-3 0 96-16,-2-3 8 0,-3-3 0 0,-1-1-16 16,-2-2 8-16,0 0 8 15,-5-2 0 1,0 2 56-16,0 3-32 0,0 1-24 15,-17 13-1136 1,0 0-1472-16,-1 1-721 0</inkml:trace>
  <inkml:trace contextRef="#ctx0" brushRef="#br0" timeOffset="61877">11514 10515 5369 0,'0'0'1992'0,"0"0"-1512"16,0 0 336-16,0 0 793 15,0 0 55 1,0 0-688-16,0 0-664 0,0 0-312 0,0 3-656 31,-13-1-1720-31</inkml:trace>
  <inkml:trace contextRef="#ctx0" brushRef="#br0" timeOffset="63298">7053 12294 2784 0,'0'0'1905'31,"0"0"-1257"-31,0 0 72 16,0 0 480-16,0 0 80 15,0 0-351 1,0 0-353-16,0 0-304 0,0 0-200 0,0 0-72 15,0 0-104-15,0 0-184 0,0 0 8 16,0 0 56 0,0 2 31-16,0 4-15 15,0 6 200-15,-11 2 8 16,-3 5 0-16,-3 3 56 0,0-1-40 15,-3 0-16-15,3-1 8 16,-1-3 96-16,-2 0-96 0,4-3-8 31,2-4 64-31,-1 0 169 0,4-4-121 16,6-2-112-16,-6 0-72 15,6-3-657-15,2-1-1711 0</inkml:trace>
  <inkml:trace contextRef="#ctx0" brushRef="#br0" timeOffset="67173">2428 15781 3224 0,'0'0'1304'16,"0"0"-343"-16,0 0-25 0,0 0 384 31,-127 0-64-15,65 0-63-16,-7-10-401 0,-10-1-224 0,-12-8-80 15,1-7-176-15,-9-8-104 16,1-8-88-16,1-6-40 0,-2-9-72 16,4-5-8-16,8-4 8 31,11-6-8-31,18-4-8 0,22-6-40 15,30-21-56-15,24-21 24 16,71-22-128-16,32-2-24 16,29 16 32-1,11 27 96-15,-1 33-200 0,11 21-64 0,-1 21 144 31,-5 21 96-31,-2 9-8 0,-15 9 64 16,-9 19 16 0,-27 3-40-16,-28-1 96 15,-25-4 0-15,-13 2 96 16,0 10 64-16,-4 7 16 0,2 8 88 15,-13 3-8 1,-13 6-48-16,-14 6 120 0,-4 9-16 0,-9 8-144 16,-25 4-40-16,-16 1-128 0,-8-5-48 15,-10-9-248-15,-26-2-536 16,20-19-696-16,9-18-2665 15</inkml:trace>
  <inkml:trace contextRef="#ctx0" brushRef="#br0" timeOffset="68389">7188 15419 3384 0,'0'0'784'0,"0"0"-704"16,0 0-80-16,-160 0 0 0,113 6 96 31,0-2 48-31,2-4 297 15,-2 0 95-15,3-27 144 16,-3-20-360-16,-9-34-160 0,-9-37-152 16,-4-33 0-16,8-7-8 0,15 24 8 15,27 38-16 1,14 36-32-1,5 7 40-15,2-3 0 16,15-4 0-16,17-1-104 0,8 12 32 0,17 10 56 31,28 11 16-31,35 10 48 0,30 16 48 0,10 2 32 0,-6 29 136 16,-30 5-72-1,-40 0 120 1,-17 0 72 0,-10 1 232-16,0 10 32 0,6 9-55 0,-2 4-65 0,-15 0-152 15,-14-4 152-15,-8-3-48 16,-15-7-112-16,-7-3-16 15,-4 6-64 1,-10 7-288-16,-24 9-48 16,-44 33-824-16,9-13-792 0,-2-10-2345 15</inkml:trace>
  <inkml:trace contextRef="#ctx0" brushRef="#br0" timeOffset="69537">11432 15451 4000 0,'0'0'1817'0,"0"0"-1057"16,0 0-192-16,-159 12 424 16,103-12-168-16,-6-10-175 0,-5-13 23 31,-6-5 48-31,0-12-128 15,-1-10-360-15,3-10-96 0,1-10-88 16,4-9-40-16,6-6-8 16,4-6-48-16,12-1 40 15,12 4-72-15,13 5-72 0,12 11 16 31,7 14-32-31,13 8 24 16,29 12-152-16,34 8 0 0,40 14 0 0,36 16 208 16,-7 18-32-16,-27 20-8 31,-35 2 72-31,-28-2 8 0,4 8 48 0,6 8 8 15,0 6 216 1,-14 1-64-16,-12-7-32 31,-15-2-56-31,-12-4 160 0,-12 1 80 0,0-4-96 0,-28 4-216 0,-12-4-80 16,-35 14-440-16,8-11-1289 15,2-8-4160-15</inkml:trace>
  <inkml:trace contextRef="#ctx0" brushRef="#br0" timeOffset="73571">9605 12034 864 0,'0'0'1976'0,"0"0"-992"0,0 0-152 0,0 0 305 16,0 0 127-1,-29-36-328 1,21 34-280-16,-2-1-304 0,5 3 193 15,-3 0 135-15,2 0-144 16,-1 11-376-16,-2 10-160 16,1 12-56-16,0 5 0 0,1 6 56 0,7-2 0 15,0-4 0 1,0-8-72-16,0-10 16 15,0-6-48 1,3-4-8-16,5-8 96 0,-3-2-112 16,3 0-136-16,4 0 144 15,2-19 120-15,-1-10 128 0,0-6 16 31,-2-4-56-31,-6-1-88 0,-2 6 96 16,-3 8-88-16,0 7 80 16,0 9 184-16,-8 7 48 15,-3 3-320-15,-2 0-112 0,-5 20-920 16,4-1-1121-1,-1-2-3192-15</inkml:trace>
  <inkml:trace contextRef="#ctx0" brushRef="#br0" timeOffset="74680">9605 12034 2720 0,'36'-6'3025'0,"-36"6"-2041"15,4 0-832-15,-4 8 64 0,9 11 256 16,2 9 224 0,3 6-256-16,6 3-32 15,-4-1-95-15,2-4-49 0,-2-6-128 16,-2-4-120-16,-1-10-16 15,-3-4 0-15,-4-4 0 16,1-4-128 0,-1 0-40-16,4-14 72 15,1-14 96-15,2-6 56 16,3-6-56-16,-1 0 0 0,-4 4-112 15,-1 6 31 1,-7 7 73-16,0 10 8 0,-1 7 0 0,-2 6 8 16,3 0 161-16,-3 12-169 31,3 12 0-16,1 8 48-15,4 2 136 0,-3-6 16 0,1-4-32 16,-1-8-120-16,0-8-40 16,-4-3-8-16,1-5 56 0,-2 0-56 15,3 0 8-15,-3-17 8 31,0-9-16-31,3-6 0 0,-1-2-336 16,0 2-128 0,-1 5 127-16,6 5 9 15,-7 11-64-15,5 3 176 16,-2 4 48-16,0 4 168 15,-3 0 24 1,3 0 96-16,-1 0-112 16,4 0 144-1,2 10 240-15,4 3-16 0,1 6-120 0,-4 5 17 16,6 2-9-16,-7 2-104 0,2-4-152 15,-4-4 88-15,-1-8-32 0,-3-4-64 16,-2-6 0 0,0-2 0-16,0 0 168 0,0-14-168 0,0-13-16 15,0-8-168-15,0-9 104 16,0-3-152-16,0 7 32 0,4 6 120 15,4 10 72 1,4 13-120 0,-1 7 120-16,0 4 8 0,-1 0 176 15,3 17 152-15,0 5 144 16,3 3-56-16,-3-2-168 15,3 1-88-15,-1-3-160 0,1-8-120 16,0-2-456-16,3-9-280 31,2-2-305-31,0 0 249 0,4-6 312 31,0-8 320-31,-4-2 240 0,-6 3 40 0,-4 4 64 16,-4 3 312-16,-6-1 392 0,-1 3 232 0,0-2-7 16,0-1-433-1,-6-6-328 1,-10-1-120-16,-2 1-112 15,2-2-32-15,0 7 32 0,1 5 8 16,4 3 192-16,3 0 208 16,1 0 64-16,4 17-296 15,3 11-72-15,0 4 72 16,0 2 160-16,3 0-160 15,12-4-120-15,1-2-48 16,2-5 32-16,3-7-40 16,-2-4-120-16,4-6-208 0,1-6-344 15,0 0-312-15,10-28-585 0,-3-4-663 31,-10-2-2593-31</inkml:trace>
  <inkml:trace contextRef="#ctx0" brushRef="#br0" timeOffset="74952">10532 11869 4705 0,'0'0'1824'0,"0"0"-816"16,0 0 504-16,0 0-287 0,0 0-673 15,0 0-472-15,16 58 136 16,2-19 56-16,-2 1-56 16,0-1-32-16,-1-5-64 0,-4-7-64 15,-3-9-56 1,-1-6 0-16,-3-6 8 15,-4-6 96-15,0 0 184 0,0 0 448 16,-8-8-120-16,-6-13-464 16,1-7-144-16,3-8-8 0,9-5-16 15,1-6-80 1,0 1-32-1,13 2-312-15,16 4-664 0,-5 12-856 16,-6 12-2897-16</inkml:trace>
  <inkml:trace contextRef="#ctx0" brushRef="#br0" timeOffset="85166">8759 12013 2496 0,'0'0'1512'0,"0"0"-599"15,0 0-193-15,-8-1 200 0,5 1 32 0,3 0-200 16,0 0-280-1,0 0-472 1,22 5-16-16,20 14 16 16,16 5 360-16,13 1 265 0,5 2-201 15,2-5-216-15,-6-4 32 16,-10-2-120-16,-9-5-56 0,-6-2 0 0,-10-1-64 31,-6-4 56-31,-12 0-48 16,-4-2-8-16,-7 0-48 15,-8 3-808-15,0-4-1137 0,0 1-2464 16</inkml:trace>
  <inkml:trace contextRef="#ctx0" brushRef="#br0" timeOffset="85634">8799 11847 2960 0,'0'0'2105'16,"0"0"-817"0,0 0-328-16,0 0-128 0,0 0-88 0,0 0-432 15,0 0-312 1,-76 125 128-16,62-76-55 15,-1 0-73 1,4-9 0-16,1-6-113 0,4-8 9 0,-1-8 104 16,2-8 16-16,5-2-16 15,0-4 0-15,0 4-216 0,15 0 216 31,4 4 8-31,4 0 120 16,0 0 56-16,-2 1-79 0,-4-6-25 16,3 3-32-16,-1-2-48 15,-1 1 0-15,6-2-489 0,7 7-687 16,-9-1-1504-16,-1-4-2129 15</inkml:trace>
  <inkml:trace contextRef="#ctx0" brushRef="#br0" timeOffset="85942">8759 12058 1032 0,'0'0'1096'16,"0"0"-744"-16,0 0 392 0,0 0 64 0,0 0-103 15,0 0 7 1,0 0 8-16,113-5-200 0,-82-8-64 0,-2-4-96 31,3-2-96-31,-3 0-112 16,-3 2-152-16,-2-6-568 15,-6 7-1320-15,-7 4-2673 0</inkml:trace>
  <inkml:trace contextRef="#ctx0" brushRef="#br0" timeOffset="87274">14569 4935 3408 0,'0'0'2393'15,"0"0"-1369"-15,0 0-144 16,0 0-32-16,0 0-64 0,0 0-135 16,-126 71-57-16,115-64-208 0,6-3-16 31,2-4 32-31,3 2-288 15,0 0-112-15,0 6-128 0,5 3-112 16,11 6 176-16,3 3 64 16,4 3 16-16,3-4-16 15,1 0-56 1,2-6-200-16,-1 0-472 15,6-5-481-15,-8-4-1079 16,-4-4-1969-16</inkml:trace>
  <inkml:trace contextRef="#ctx0" brushRef="#br0" timeOffset="87507">14624 4987 3632 0,'0'0'1305'15,"0"0"-1153"-15,0 0-16 16,0 0 480-16,0 0 8 16,0 0-80-16,0 0-200 15,141 55-232-15,-106-46 16 0,6-3-128 16,-1 2-376 15,18-3-1024-31,-11-3-1001 0,-7-2 297 0</inkml:trace>
  <inkml:trace contextRef="#ctx0" brushRef="#br0" timeOffset="89276">15375 5068 3792 0,'0'0'2249'15,"0"0"-649"1,0 0-120-16,0 0-519 0,-13 9-593 0,12 14 40 16,1 2 192-16,0 1-16 0,0 0-304 31,0-3-192-16,1-6-88-15,12-4 0 0,3-7-80 16,-4-4 8-16,4-2 64 0,-2 0-80 16,3-19 72-16,-3-4-160 15,-1-5 24 1,-7 0-96-16,-2 3 64 31,-1 5 112-31,-3 8 64 16,0 5-176-16,0 3-192 15,0 0-96-15,0 1 112 0,0 1-24 0,0 0-313 16,0 0-39-16,0 0 16 15,0 0 320-15,0 2 112 0,2 0 168 16,7 0 8-16,-1 0-72 16,8 17 32-16,1 0 152 15,0 7 136-15,3 1 40 0,-1 1 88 16,-4-5-8-16,2 0-120 0,-2-8-128 15,-1-2-8 1,-2-5-8-16,-6-4-8 16,1-2 16-16,-1 0 8 15,-1-6 256-15,-2-16 328 16,2-5-208-16,-2-3-248 0,1 0-64 15,0 5-72 1,0 4 8-16,-3 7 40 0,1 8 16 0,3 6-64 31,0 0-200-31,7 0-224 16,0 11 384-1,7 4 40-15,-3 0 72 0,4-2 64 0,1-1-16 16,-5-5-120-16,-2-3-88 0,-2-4-336 31,-3 0-32-31,-5 0-48 16,-1-9 264-16,-3-6-144 15,0-4-192-15,0-2 248 0,0 0 256 16,0 1 72-16,0 6 80 16,0 5 152-16,0 4 272 0,0 5-40 15,0 0-464 1,0 5-136-16,6 8 136 15,1 6 312-15,2 0 32 16,3 1-40-16,-4 1-168 0,-2-8-56 16,-1-3-32-1,0-6-48 1,-2-2-48-16,2-2-120 0,1 0 40 0,-1-10 128 15,5-9 0-15,0-5-72 32,4-1-264-32,1 3-112 0,-1 6 144 0,4 4 200 0,0 8 16 15,0 4-16-15,-2 0-8 16,0 8 112-16,5 8 304 0,-2-2-72 31,4-2-128-31,1-2-96 16,4-6 0-16,1-4-8 0,-2 0-80 15,-4 0-168-15,-1-8-24 16,-6-3 128-1,-7-2 144-15,-9 1 0 16,0 0 256-16,0 0 88 16,-18 4 32-16,-2 1 0 15,-1 4 192-15,0 3-56 16,4 0 40-16,-1 0-32 0,7 10 1 15,4 6-57-15,5 6-312 0,2-1-104 32,0 0-48-32,4-1-104 15,12-3-72-15,3-6-657 16,15-7-767-16,-8-4-560 0,1 0-1793 0</inkml:trace>
  <inkml:trace contextRef="#ctx0" brushRef="#br0" timeOffset="89528">16496 4963 4216 0,'0'0'993'15,"0"0"-737"-15,0 0 192 0,0 0 160 16,0 0-48 0,21 118-328-1,-15-93-120-15,-1-6-56 16,-1-2 16-16,0-8-32 0,0-3-40 15,-3-6 0 1,-1 0 752-16,0 0 777 0,0-14-121 0,2-12-680 16,4-12-728-16,4-5-8 31,8-17-712-31,1 11-1217 15,-8 13-3312-15</inkml:trace>
  <inkml:trace contextRef="#ctx0" brushRef="#br0" timeOffset="94940">19527 12072 5633 0,'0'0'2032'0,"0"0"-1400"15,-37 7 208-15,13-1-87 0,-2 5-97 31,-5 1 64-31,-3 6-104 16,-8 1-368-16,-4 2 64 16,-11 3-24-16,-9-1-56 0,-8-4-112 15,-9-1 40-15,-6-6 8 16,-4-6-160-16,-9-6 200 0,2 0 72 15,0-18-184 1,8-12-88-16,4-8-8 0,13-6-8 16,13-13-216-16,12-7-40 0,18-8 8 15,17-8-48 1,15-4-80-1,23 2 128-15,30 1 184 0,41 4-40 0,40 6 24 16,37 21 0-16,8 24 0 16,-30 26 80-1,-38 2 8 1,-41 22-16-16,-6 4-120 0,9 8 120 0,11 8-64 15,3 6-8-15,-6-1 32 16,-8-5 56-16,-12-6 8 0,-14-4-8 16,-10-4 0-1,-18-4-8-15,-11 2 8 0,-8 2 240 16,-12 6 160-1,-32 9-400-15,-50 21-224 16,10-12-1664-16,8-10-5410 16</inkml:trace>
  <inkml:trace contextRef="#ctx0" brushRef="#br0" timeOffset="95917">15314 15248 4793 0,'0'0'1168'0,"-118"0"-472"31,42 0 56-31,-11-8-464 15,3-12 152-15,3-10 400 0,12-10-399 16,4-13-153-16,10-13-192 16,12-14-40-16,14-30-56 0,27-31 152 15,25-23-96-15,38 14-56 16,62 14-56-16,28 43 48 0,6 49-168 15,14 24 80-15,-40 24-16 16,-37 32-193-16,-23 6 97 16,-15 12 208-1,7 14 0-15,-1 13 8 16,1 5 40-16,-13-6-48 15,-18-9 8 1,-13-9-8-16,-9-9 0 0,-10-4 8 0,0 3-8 16,-19 4-88-16,-43 28-744 0,9-12-1216 31,-7-14-1897-31</inkml:trace>
  <inkml:trace contextRef="#ctx0" brushRef="#br0" timeOffset="97525">21562 14241 1536 0,'0'0'1280'0,"0"0"-768"15,137-32-240-15,-74 30-168 0,-1 2-88 16,1 0 72-16,-5 13 536 0,-3-2 161 15,-4 1-193-15,-7-3 8 16,-4-2-360-16,-7 1 40 31,-7-4 104-31,-2 1-96 0,-2-1 112 16,1 2 160-16,3 1-144 15,4 8-152-15,1 2-55 0,6 10-49 16,2 5-64-16,-2 4-88 16,-1 1 96-16,-2 0-32 15,-4-5-72 1,-5-1 0-16,-3-3-8 15,-4-1 16-15,0 6 0 0,-4 3 232 16,1 4 64-16,-9 5-136 0,1 4 8 16,-4-1-96-16,-3-2-32 15,0-4-40 1,-5-3-8-16,-14-5 0 15,-7-2-72-15,-2-4-72 0,-6 0 136 16,1-5 0-16,-3 2 0 16,-6-5 0-16,0 2 8 0,-3-2-64 15,-5 0-184 1,-10-1-184-1,-1-2-80-15,-9-5 87 16,1-2-39-16,-4-8 152 0,0-2 48 16,-4 0-136-1,1-16-176-15,0-12 128 0,-1-6 64 0,6-8-120 16,12-5 8-16,8-2 496 31,18-2 272-31,11-3 80 16,11-3-192-16,6-6 56 0,5-7 176 15,0-4-104-15,5-3-64 0,12 1-16 16,7 3-56-16,10 6-88 15,2 6 120-15,6 14-176 32,8 9 168-32,0 10-176 0,2 11 0 0,1 6 0 15,0 5 184-15,-3 1-176 16,-8 1 48-16,-3 2-16 0,-5 0-40 31,-8 0-8-31,-5 2-8 0,-3 0-72 16,-7 22-304-1,-1 7-560-15,-10 1-1625 0</inkml:trace>
  <inkml:trace contextRef="#ctx0" brushRef="#br0" timeOffset="100358">18075 13584 3752 0,'0'0'2561'0,"0"0"-1937"0,0 0-424 15,0 0 896-15,33 144-40 16,-22-76-119-16,0 4-249 0,2-6-400 0,0-6-136 31,2-9-152-31,-2-13-16 16,-2-8-384-16,0-12-440 15,-8-10-505-15,-3-8-1367 0,0 0-1417 16</inkml:trace>
  <inkml:trace contextRef="#ctx0" brushRef="#br0" timeOffset="100663">18077 13600 3936 0,'0'0'3305'0,"0"0"-2601"31,0 0-600-31,0 0 224 16,0 0 256-16,0 0 129 0,115-9-217 15,-75 9-176-15,-1 0 8 16,-2 15-16-16,2 0-80 0,-9 4 16 16,-5 3 64-16,-8 3 40 15,-5 6 216-15,-12 4 128 16,0 6-39-1,-7 7-225-15,-17 4-176 0,-3 1-152 16,1-10-64 0,0-7-40-16,11-9-584 0,6-13-993 0,5-6-1527 15,4-8-3186-15</inkml:trace>
  <inkml:trace contextRef="#ctx0" brushRef="#br0" timeOffset="101146">18531 13806 5873 0,'0'0'1520'0,"0"0"-1240"16,0 0 56-16,0 105 272 15,3-65-24-15,13-1-215 16,5-7-209-16,3-3-112 0,4-11-48 16,1-6 0-16,-2-6 0 15,-4-4 168-15,1-2-24 0,-3 0-8 0,-3-18 40 16,-5-10-24-16,-2-6-96 15,-4-4-56-15,-7-5-160 16,0 3-48 0,0 8 136-16,-2 6 72 15,-3 13 272-15,0 6 360 16,5 7 48-16,0 0-592 0,0 0-88 0,0 16-312 15,7 5 312 1,9 2 64-16,2-1-8 0,-2 1-56 16,2-8-664-1,1-4-704-15,-9-7-937 16,-1-4-2448-16</inkml:trace>
  <inkml:trace contextRef="#ctx0" brushRef="#br0" timeOffset="101315">18878 13766 4600 0,'0'0'2457'0,"0"0"-1993"0,0 0 464 16,0 0 81-16,0 0-425 16,0 0-264-16,134-45-104 15,-110 30-216 1,1-4-280-16,-4 2-416 15,-7 0-849-15,-14 2-663 16,0 2-281-16</inkml:trace>
  <inkml:trace contextRef="#ctx0" brushRef="#br0" timeOffset="101487">18983 13614 3568 0,'0'0'1937'0,"0"0"-465"0,0 0-192 16,0 0-352-16,0 0-199 16,0 0-25-16,-8 108-112 0,14-68-184 15,7 4-184-15,0-1-136 16,3-4-88-16,-4-6-296 0,2-5-360 15,2-15-880 1,-6-6-1601-16,0-7-2544 16</inkml:trace>
  <inkml:trace contextRef="#ctx0" brushRef="#br0" timeOffset="101671">19128 13726 1120 0,'0'0'5513'0,"0"0"-4545"15,0 0-680-15,0 0 280 0,0 0 264 16,0 0-31-16,0 0-185 15,0 0-360-15,118 89-80 16,-92-68-176-16,2-4-272 0,-3-8-688 16,1-9-1369-16,-6-6-960 31</inkml:trace>
  <inkml:trace contextRef="#ctx0" brushRef="#br0" timeOffset="101865">19440 13586 5841 0,'0'0'1848'16,"0"0"-528"-16,0 0 353 15,0 0-145-15,0 0-224 0,0 0-623 16,-47 106-521-16,21 6-48 16,-11 44 232-16,-2 17-16 15,6-24-160-15,8-43-168 0,11-46-600 16,-4-6-857-1,5-12-1023 1,-3-12-4274-16</inkml:trace>
  <inkml:trace contextRef="#ctx0" brushRef="#br0" timeOffset="103077">18878 12595 1072 0,'0'0'3128'15,"0"0"-1903"-15,0 0-633 16,0 0 344-16,0 0 0 0,0 0-240 16,-6 4-256-16,6 2-144 15,-5 4-135-15,5 2 39 16,-8 2 136-16,4 0 48 15,-5 7 24-15,-1 4 120 16,-8 10-96-16,-4 11-104 16,-3 8-8-16,-8 8-200 0,5 2-120 15,1 19-568-15,9-19-1272 16,7-17-3305-16</inkml:trace>
  <inkml:trace contextRef="#ctx0" brushRef="#br0" timeOffset="103935">17050 14438 1528 0,'0'0'4185'0,"0"0"-3145"16,0 0-712-16,0 0 8 0,0 0 520 15,0 0 425-15,161-56-329 32,-80 20-488-32,29-20-256 0,32-23-208 15,-19 11-1536-15,-21 8-3762 0</inkml:trace>
  <inkml:trace contextRef="#ctx0" brushRef="#br0" timeOffset="104559">19752 14045 6889 0,'0'0'1304'15,"0"0"-552"-15,131 32-135 16,-62 0-345-16,5 8-176 16,28 33-96-16,-20-11-1105 15,-11-4-3416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28:31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5035 7077 6009 0,'0'0'1448'16,"0"0"-1080"-16,0 0 440 31,0 0 201-31,0 0-89 15,0 0-240 1,-13-2-176-16,13 2-112 0,0 0-80 0,0 8-160 16,5 14-152-16,14 12 240 0,4 10 112 15,7 4-192-15,-2 0-96 31,-4-7-56-31,-1-9 0 16,-6-9 8-16,-4-10-16 0,-3-8-8 16,-2-5-40-16,3-4 40 0,1-28 8 15,7-18 0-15,9-54-504 16,-6 12-1424-16,1 5-2649 0</inkml:trace>
  <inkml:trace contextRef="#ctx0" brushRef="#br0" timeOffset="1578">13978 7255 5049 0,'0'0'1920'0,"0"0"-1320"16,0 0 264-1,0 0 249-15,0 0-257 0,0 0-416 16,-8 0-192-16,8 0-96 15,0 0-16-15,0 0-64 16,0 0-72-16,0 4-112 0,0 14-136 31,16 6 160-31,2 10 88 16,2 2 0-16,-3 1 8 0,1-8 8 31,-5-5 40-31,-2-7-56 0,-4-7 0 0,-1-7-8 16,-3-1 8-16,-1-2 0 0,1 0 96 15,1 0 8 1,5-11 48-1,9-17-24-15,30-44-128 0,-4 3-1320 0,-2 1-4458 16</inkml:trace>
  <inkml:trace contextRef="#ctx0" brushRef="#br0" timeOffset="3390">18760 9675 3712 0,'0'0'2089'0,"0"0"-1497"16,0 0-24-1,0 0-96-15,34 19-64 0,-15 7 384 0,4 2-144 16,0 1-287-16,-4-3-89 15,-4-3 48-15,-3-7 88 16,-3-6-40-16,-3-4 8 0,2-4-56 16,-1-2-24-16,1 0-104 0,8-18-64 15,14-51-128-15,0 5-912 31,-1 0-3729-31</inkml:trace>
  <inkml:trace contextRef="#ctx0" brushRef="#br0" timeOffset="4564">16971 12605 4416 0,'0'0'2561'0,"0"0"-1921"16,0 0-640-16,0 0-40 16,0 0 40-1,0 0 48-15,0 0 24 16,34 128-64-16,-18-95 64 15,-2-10-72-15,-2-6 8 16,-1-7-8-16,-1-9 64 0,-1-1 96 16,-4 0 240-16,5-17 160 31,-2-13-192-31,3-11-368 0,2-31-152 15,-3 10-1624-15,-4 2-4561 0</inkml:trace>
  <inkml:trace contextRef="#ctx0" brushRef="#br0" timeOffset="5740">12000 10703 3672 0,'0'0'3025'16,"0"0"-1729"-16,0 0-1032 0,0 0 208 16,0 0 321-16,0 0-481 15,-3 15-304 1,14 7-8-16,8 5 136 15,4 3-40-15,1-3-48 16,-4-1-40-16,-3-5 48 0,-4-8-48 16,-1-4 40-1,-4-5-24 1,-5-4-16-16,0 0-8 0,0-53 0 15,2 1-600-15,-5-8-2585 0</inkml:trace>
  <inkml:trace contextRef="#ctx0" brushRef="#br0" timeOffset="7307">9645 9314 4416 0,'0'0'1353'16,"0"0"-857"-16,0 0 400 15,0 0 208-15,0 0-416 16,0 0-456-16,0 7-232 0,0 4 8 16,12 6 225-16,1 2-33 0,4 2-64 15,-4-4 8-15,5 2-32 31,-7-3-32-31,1-2-64 0,-3-4-8 16,-2-4 64-16,-2-2-64 16,-2-4 0-16,0 0 0 0,2 0-8 15,10-43-128-15,1-4-825 16,1-7-3287-1</inkml:trace>
  <inkml:trace contextRef="#ctx0" brushRef="#br0" timeOffset="11276">14455 11783 3288 0,'0'0'2729'0,"0"0"-1865"0,0 0-424 15,0 0 720-15,0 0-263 0,0 0-177 31,-96 36-56-15,72-26-256-16,-2 0-88 0,-3 4-136 0,-9 7-104 16,-6 2-80-16,-6 5 0 15,-3 4-8-15,1-2 8 0,2-2 0 31,3-3 8-31,2-5 48 16,0-6-40-16,1-3 112 0,-1 0 56 31,-9-7-24-31,-4-2 16 16,-6-2 80-16,-4 0-48 0,-5 0-32 15,5 0-8-15,5 0 64 16,5-4 104-16,10 0-192 0,3 0-31 16,4-1 55-16,4 1-112 0,-5-3 16 15,0-1-64-15,-8-7 88 16,-2 0-96-16,-3-4 0 15,-3-2 48-15,0-3-40 0,3-1 56 16,4 1-64 0,-1 0 0-1,5 3 0-15,5-4 0 0,0 1-8 16,0 0-56-16,-1 0 64 0,-1-4 0 15,-3-2-8-15,-3 0-64 16,8 0 72 0,0 0 0-16,2 4-8 15,4-1 8-15,2 1-104 0,4 2 88 16,-1-1 16-16,3-4-16 15,-2-1-200 1,-4-4-25-16,3-3 177 0,0-2-16 0,1-3-24 16,-1-1-80-16,5 3 56 31,5 1 80-31,3 5 32 15,4 2 8-15,1 0 0 0,3-2 0 16,1 2-64-16,2-3 64 16,6-3-40-16,-3-2-24 0,3-5 72 31,1 0 0-31,0-4 0 0,0 3 0 15,0-2 8-15,0 6 0 0,0-1 0 16,0 3 16-16,0 3-16 16,0-3 0-16,6-7-8 15,6 0 16-15,-1-6-8 16,0 5-8-1,-3 2 16 1,2 8-8-16,-2 3 0 31,2 3 0-31,1 2-8 0,0 3-8 0,4-3 0 0,3-2-40 16,3-1 48-16,4-3 0 15,3-4 0-15,3-7-8 0,2 0 8 16,-2 0 0 0,0 2 0-16,-5 5 0 0,-4 3 0 0,-1 5 0 15,-3 7 0-15,1 2 0 16,-4 9-144-16,-2 4 16 0,5 0 64 15,-1 4 16 1,4-2-24 0,4-2 64-16,2 0-40 0,4-2 48 15,4-6 8-15,6-4 0 16,7-4 0-16,-1-1 32 15,5 3-40-15,-1 3-8 0,-1 4 8 16,2 4-16-16,0 0 16 31,1 1-16-31,-1 3 16 0,1-2-8 16,-5 1 0-16,-1 2 8 15,2-2 0-15,-1 2 0 0,2 0 0 16,3 0 0-16,4 2 0 16,1 0 0-1,4 4-8-15,2 0 0 16,4 2 8-16,1 0-16 0,-1 0 16 15,0 6-8-15,-3 6-8 16,-4 2 16-16,4 3-8 0,-1-2 8 31,1 2 0-31,-4-2 8 0,-1 0 8 16,-2-2-8-16,-5 2 8 15,2-2-16-15,-1 2 16 0,-1 1 88 16,0 0-48 0,0 1-56-16,-4 4 8 0,-2-4 48 15,-4 4-56 1,-2-1-16-16,-3 1 8 15,-2 2 8 1,-4-3-8-16,1 3 0 0,-3-6 8 0,1 2 0 16,-2-2 0-16,3-1 16 15,-1 0-16-15,-2 1 0 0,2-2 8 16,-1 2-8-16,3 3 24 31,-3 1-24-31,3 2 0 16,-1 1 0-16,-3 2 8 0,2-4 0 15,-7 2-8-15,2-4 0 16,-2 0 8-16,-1 0-8 0,-2-2 8 15,-4 2-8-15,1 0 8 16,-2 3-8 0,-3 0 8-16,3 1-8 15,-4 2 0-15,-1 1 0 0,0 1 0 16,-3 2 8-16,-3 0-8 15,0 0 8-15,0 2-8 0,-5 0 0 16,0 0 0 0,0 2 0-16,0 0 0 15,0 0 0-15,0 2 8 16,0 3-8-16,-3-1 0 0,1 0-48 15,0-4-8-15,-1 0 0 16,3-4-40 0,-1 0 16-16,-3-4 8 15,1-2 72-15,-5 1-8 16,5-2 8-16,-5 1 0 0,0 0-8 15,-2 3-8 1,2-1 8-16,-2 0-64 0,4-1-56 0,-7 0 0 31,3-1 48-31,2-4 80 16,-2-2-48-16,1 0 40 15,-1 0 0-15,-1 0 8 0,-2 1 0 16,0-2-8-16,-2 2 0 16,4-4 8-16,-3 4-8 0,-1-4 8 15,2 0 0-15,2 0-8 16,-1 0 8-1,4-4-8-15,-3 2 8 16,0-3 0-16,-5 1 0 0,3 2 0 16,-3-1 0-16,-1-1 8 15,1 4 0 1,2-2-8-16,-4 2 0 0,5-1-8 15,2 0 8 1,-4-2-8-16,4-1 8 0,0 2-8 16,-1-1 8-1,3-3 8-15,-1 0-8 16,-1-1 0-16,-4 5 8 15,2-2 40-15,-5 3-48 0,2 2 8 16,0-2 0 0,0-1 8-16,1 0 40 0,1 0-48 15,-1-2 48-15,2-1 0 0,2 1-48 16,0-3 72-16,4-3 104 0,2-1-88 15,2 0-24-15,-2-2 16 32,-1 3 16-32,-4-1-56 15,-1 2-40-15,1 0-8 0,-4 1 8 16,1-1-8-16,2 3 8 15,-1-3-8 1,4 0 0-16,0-1 0 0,-2 2 0 0,1-1-8 31,1 0 8-31,-2-2 0 16,5 1-8-16,-1-1 8 0,1-2 0 15,2 3 0-15,-2-3-8 0,1 0 8 16,4-2 0-16,0 2 0 16,0-2 0-1,0 0 0-15,-3 2 8 16,3-2 0-16,-3 2 64 15,1 0-64-15,-2 0 8 0,2 0 32 16,-3-2-48-16,5 2 8 0,-5-2 8 16,4 0 0-1,-1 0 32-15,2 2-48 16,-3-2 8-16,3 0 0 15,0 2 72-15,-5-2-32 16,3 0-40-16,1 0-8 16,-3 0 0-16,4 1-8 0,-3-1 0 15,0 0 0 1,1 2 8-16,2-2-80 15,-3 0 16-15,3 2 64 16,0-2-8-16,0 0 0 0,0 0 0 16,0 0 0-16,0 0 8 15,0 0-16-15,0 0 16 0,0 0 0 31,0 3-8-31,-1-3 8 16,1 0 0-16,0 0-8 16,0 0 8-16,0 0-8 0,0 0-8 15,0 0 8-15,0 0 8 16,0 0-8-1,0 0 8-15,0 0-8 0,0 0 8 0,-2 0-8 16,-1 2 0 0,-2 2-8-16,2-2 16 15,3-2-8 1,-4 0 8-16,4 0 0 0,0 0 8 0,0 0 0 15,0 0-8-15,0 0 8 0,-1 0 8 16,1 0-8 0,0 0-8-16,0 0 8 15,0 0-8-15,0 0 0 16,0 0 0-16,0 0 0 0,0 0 0 15,0 2 0-15,0-2 0 16,0 0 8-16,0 0 0 16,0 0 48-1,0 0-48-15,0 0 0 16,0 0 0-16,0 0-8 0,0 0-8 15,0 0 8-15,0 0-8 16,0 0 8 0,0 0 8-1,0 0-8-15,0 0 8 0,0 0 0 16,0 0 8-16,0 0 32 15,0 0-40-15,0 0 48 0,0 0-48 16,0 0-8-16,0 0-8 16,0 0-56-16,0 0-128 31,-12 0-272-31,4-8-920 15,-8-8-5186-15</inkml:trace>
  <inkml:trace contextRef="#ctx0" brushRef="#br0" timeOffset="18153">14153 15436 3104 0,'-16'4'2737'16,"3"0"-1785"-1,-5 3-56-15,0-1-176 16,-4 1-224-16,2-1 97 15,-2 3 31-15,-3-1-232 0,3 0-160 16,-9 1-80-16,-3 4 32 16,-3 0 96-16,-7 6-32 0,2 3 96 15,-11 0-40-15,-3 0-56 0,-3 0 72 16,-7-2 8-1,0-4-120 1,-3-6-80-16,-1-4-128 0,-6-6-56 16,7 0 8-16,-2 0-32 15,4-6-96-15,3-6 0 0,6 3-32 16,-2-4 152-16,2 1 0 0,0 0-64 31,0 0 120-31,-4-3-8 16,-2 2-88-16,-4-6-56 15,-5-2 24-15,-3-7-8 0,-1-2-56 16,1-4 8-16,6 4 112 0,11 2 8 31,9 7 64-31,11 6 0 16,5 0 16-16,2 7 40 15,6-1-56 1,-5 0 48-16,2 1 24 0,-3-6-64 0,-2-6-8 15,-8-10-48-15,-5-10-40 0,-3-8-200 32,-2-5 200-32,5 2-24 15,7 2 112-15,8 5 0 16,3 5-48-16,1 0 48 0,6 3 8 0,-1-2 56 15,5-5 160 1,4-2-216-16,-1-8 88 0,7-5-96 16,-3-4 0-1,-1-2-16-15,1 0 8 16,5 0 8-16,-1 5-80 15,2 8 32-15,4 2 48 0,-2 9 0 16,1 5 0-16,2 4 8 0,0-2-8 16,0 1 0-1,0-2-8-15,11-3 8 16,9-1-8-16,7-4-64 31,10-3 16-31,13 2 56 0,8-4 0 0,10 3 0 0,10 1 0 16,-1 2 8-16,2-1 0 15,-4-3 48 1,2 0-48-1,4-6 40-15,8 1 8 0,1 0-48 16,30 0 0-16,20 2 0 0,22 1-8 16,2 6 8-16,-30 11 0 15,-30 7-8-15,-33 10 0 16,11-2 0-16,31 0 8 0,-1 0-8 31,-2 5-8-31,-17 5 0 16,-22 5 8-16,8 0 0 15,12 0 0-15,-7 1-8 0,0 5 8 16,-8 2-16-16,-4 2-88 0,-2 2-112 0,-9 4 8 15,-1 6 32 1,-7 6-32 0,-1 8 48-16,-5 4 152 15,0 5 0-15,-5 2 8 0,-4 2-8 16,1 1 8-16,-5-2 56 15,0 1-48-15,-3 3 0 16,-4 3-8 0,-3 7 48-16,-6 11-40 15,-7 5 0-15,-3 6 0 0,-8 3 16 16,0-4-16-16,0 0 0 0,-22-1 96 15,-9-4-32 1,-9 1 128-16,-12-5-40 0,-17-3 24 0,-30 0-64 31,-41-7-120-31,-49-11-360 16,-31-15-384-1,44-23-1121-15,26-10-3552 0</inkml:trace>
  <inkml:trace contextRef="#ctx0" brushRef="#br0" timeOffset="19086">6393 13544 3016 0,'0'0'1200'0,"0"0"-719"16,32-160-353-16,22 83 152 0,26-1-152 16,33-4 80-16,38 1 40 31,36 19-144-16,8 22-32-15,-7 34-72 0,-19 14-104 0,-20 36-152 16,-9 16 16-16,-4 15-8 0,-21-7 112 16,-27-4 136-16,-25-8 8 15,-13-2 40-15,-6 11 24 31,-2 4-72-31,-6 10 8 0,-19-9 112 16,-15-2-16-16,-2-4 184 16,-24-2 48-16,-28 0 16 0,-42 6-184 15,-48-6-88-15,-50-13-80 16,-21-23-256-16,42-22-712 15,35-4-961-15</inkml:trace>
  <inkml:trace contextRef="#ctx0" brushRef="#br0" timeOffset="19866">5104 12375 1464 0,'0'0'1224'0,"0"0"-608"0,0 0 64 16,-131-95 417-16,91 53-449 31,-2-8 64-31,-5-8-88 0,-3-6 248 16,2-6-80-16,1-5-488 15,5 5-128-15,6 8-7 16,4 10-113-1,11 12-48-15,5 14 0 0,5 9 0 0,4 9-8 32,2 6-8-32,4 2 0 0,1 0-345 15,0 0-247-15,0 0-256 16,5 0-312-16,12 0-993 15,-2 0-719-15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28:56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14997 7559 1688 0,'0'0'608'31,"83"-170"-608"-31,-36 82-392 16,-7-2-1312-16</inkml:trace>
  <inkml:trace contextRef="#ctx0" brushRef="#br0" timeOffset="1161">14876 5876 488 0,'0'0'1680'0,"-166"45"-1160"31,25-19 184-31,-54-1 176 0,-21-14 273 15,-7-11 7-15,-5-5-160 16,12-26-248-16,-2-6 72 0,6-10-151 16,13-3-209-16,19-6-128 15,2-12-184-15,3-9-16 16,8-13-56-16,10-14-80 0,16-8-64 15,22-13 16-15,20-13 40 16,25-8 8 0,43-1-296-16,31 9-56 0,31 10 32 15,63 4 128-15,49-3 104 16,53-11 80-16,51-5-80 15,45 3 88-15,44 14 0 16,28 27 72-16,-1 35-72 16,-9 34-224-1,-33 30-217-15,-22 20 129 0,-9 38 232 0,-10 29-48 16,-9 24 128-1,0 24-8-15,-14 5 8 0,-8 3-8 16,-17-15-232 0,-14-15-160-16,-25-17 24 15,-22-10 144-15,-39-20 152 16,-41-13 80-16,-30-15 0 0,-24-10 56 15,-6 2-40-15,-20 2 24 16,-11 6-32-16,-77 12 144 0,-145 30-152 31,12-10-2088-15,-19-5-3145-16</inkml:trace>
  <inkml:trace contextRef="#ctx0" brushRef="#br0" timeOffset="2182">20028 11488 4168 0,'0'0'777'16,"-173"-36"-153"-16,28-7-256 0,-26-21 40 31,-10-19 40-16,22-20 336-15,25-7-480 0,50 18-224 16,28 11-56-16,25 19 24 0,18 0 8 16,13-26 24-16,16-40-24 15,65-40 192-15,58-5 256 16,50 13-248-16,40 27-31 0,23 38-41 31,24 21-184-31,4 22 0 16,-9 20 0-16,-17 22-48 0,-19 10-329 15,-12 0 377-15,-10 8 32 16,-6 11 313-16,-5 7-193 0,-15 10 208 15,-19 11-256-15,-14 12-104 16,-36-1-128 0,-30 0-160-16,-23-6 0 15,-7 20 79-15,-8 3-55 0,-5 9 64 16,-11 10 40-16,-30-17 160 15,-4 4 176-15,-26-4 264 0,-36-3 41 16,-44 10-17 0,-70 23-224-16,-104 27-240 15,-60 18-32-15,-41 1-768 16,82-40-1353-16,76-34-1768 0</inkml:trace>
  <inkml:trace contextRef="#ctx0" brushRef="#br0" timeOffset="3925">7627 16937 1008 0,'0'0'264'0,"-154"1"-264"0,20-6 600 15,-51-27-544-15,-12-11 72 32,-5-7-56-32,11 6 272 0,31 6 128 15,5 6 48-15,20 2-152 16,26 5 120-16,22 6-256 0,19 2-87 15,7 2-1 1,-15-5-144-16,-5-5-16 0,-4-3 16 16,7-4 208-16,18-4-40 0,12-4 0 31,16-8-88-16,12-11-24-15,20-22-32 0,16-32-16 0,54-21 0 16,12 5 96-16,49-1 56 16,14 20-136-16,25 20-24 15,48-8 0 1,13 19 120-16,27 5-56 15,22 4-56-15,9 2 104 16,16 2 8-16,36 0 8 0,9-4-48 0,22-1 128 16,10 1-40-16,-7 4 368 15,0 11-344 1,-17 18 16-1,-20 14-64-15,-23 19-136 0,-20 4 0 16,-19 8-8-16,-8 20 0 0,-30 6-8 31,-22 4-136-31,-22 9 96 0,-28-2 40 0,-38 0-216 0,-34-7-480 16,-39-4 192-16,-22 4-144 15,-10 14-40 1,-15 14 584 0,-21 30 112-16,-74 29 480 0,-71 25-192 0,-49 6-80 15,-43-9-104-15,-22-21-8 16,-5-19-88-16,-16 1 272 15,-1 3-88 1,7 9 400-16,1 10-8 16,-5 2-72-16,12-1-128 15,-2-11-144-15,15-13-64 0,17-13-80 16,16-10-96-16,-11-2-160 15,-1-4-720-15,56-17-1696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29:23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2679 3826 96 0,'0'0'8409'16,"0"0"-6440"-16,0 0-857 31,0 0 40-31,0 0 177 0,-23 16-297 16,21-4-560-16,1 14-472 0,-2 16-168 15,-1 22 96 1,3 17 64-16,-1 3 0 0,0 3 8 0,-1-8 48 16,2-11 16-16,-3-10-8 15,-2-11 16 1,1-13-64-1,5-10 56-15,-6-8-64 0,4-6 0 16,-1-8-600-16,3-2-921 0,-4073-18-935 16,8146-6-2425-16</inkml:trace>
  <inkml:trace contextRef="#ctx0" brushRef="#br0" timeOffset="365">2646 3882 4440 0,'0'0'3889'32,"0"0"-3065"-32,0 0-415 0,0 0-41 15,0 0 176-15,0 0 104 0,50 119-368 16,-25-78-128-16,2 2-104 15,-3-3-48 1,2 2 0-16,-2-4 8 0,-1-2-8 16,-2-2 0-1,-5-7-128-15,-1-10-320 0,-4-4-88 16,0-9-697-16,5-6-807 15,-6-17-368-15,0-9-385 0</inkml:trace>
  <inkml:trace contextRef="#ctx0" brushRef="#br0" timeOffset="643">2856 3679 5145 0,'0'0'2736'0,"0"0"-1592"16,0 0-215-16,0 0 7 16,0 0-328-16,0 0-296 15,-5 137 152 1,5-67-80-16,0 13-208 15,5-1-64-15,7-2-104 0,-1-12 0 16,0-10-8-16,0-13-72 16,-2-11-312-16,0-13-408 15,-2-10-648-15,-1-9-857 0,-1-2-1792 0</inkml:trace>
  <inkml:trace contextRef="#ctx0" brushRef="#br0" timeOffset="1175">3173 4183 3120 0,'0'0'1761'0,"0"0"-1241"16,0 0 200-16,0 0-72 15,0 0-144-15,0 0-144 0,0 0-32 16,106 2-40-16,-89-20-96 31,-6-4-8-31,-5-4-32 0,-4-2 24 16,-2 0-48-16,0 2 0 15,-13-1 81-15,-6 8 23 16,1 4 24-16,-2 8 16 0,3 7 360 16,4 0-88-1,-5 11-256-15,5 17-288 16,-3 12 0-16,1 11-8 0,4 3 8 15,1 2 56-15,6-4-8 16,4-4-32-16,0-8-8 16,0-6-8-16,11-10-120 0,7-7-16 15,3-5 32 1,1-9 96-16,4-1-72 15,-2-2 72 1,4-5-48-16,-2-20-224 0,6-26-864 0,-8 4-1609 16,-5 7-3424-16</inkml:trace>
  <inkml:trace contextRef="#ctx0" brushRef="#br0" timeOffset="1818">3402 4101 4520 0,'0'0'3889'16,"0"0"-2985"-16,0 0-23 0,0 0-313 16,0 0-464-16,0 0-16 15,2 124-24 1,12-81-64-16,1-4-8 0,3-1-40 0,-1-8-32 15,3-5-216-15,-6-8-136 32,1-6-168-32,-4-7-201 0,-3-4 33 15,-1-2 656-15,-3-21 112 0,-2-9 232 16,1-7-104-16,-3-6-64 15,0 3 40-15,0 4 24 0,2 8 40 16,-2 12 24 0,2 8 192-1,1 6 25-15,-2 4-265 0,1 0-144 16,6 2-232-16,0 12 232 0,3 6 152 15,2 6 128-15,2 1 56 32,-1 3-72-32,-2 0-96 0,4-5-160 15,-2-1-8-15,3-3 0 16,0-8-48-16,-1 0-8 0,-1-9-120 31,0-2 8-31,-1-2 24 0,1 0 144 0,-1-13 64 0,1-8 192 16,-2-9 360-16,-2-6 16 31,0-3 40-16,-4 3 72-15,-6 4-88 0,3 2-111 0,-4 5 55 16,0 8-88-16,0 0 16 16,0 4 48-16,0-2-184 0,0 4-208 15,0-3-104-15,-4 1-72 31,3 0-8-31,-3 0-104 16,1 4-424-16,0-1-688 0,-5 6-729 16,-2 1-695-16,4 3-4594 0</inkml:trace>
  <inkml:trace contextRef="#ctx0" brushRef="#br0" timeOffset="10872">12933 4797 4608 0,'0'0'2753'15,"0"0"-1513"-15,0 0-760 16,0 0 217-16,0 0 135 0,0 0-192 16,-3-4-368-1,3 4-200-15,0 0-72 16,3 0-96-16,20-2 48 15,5-1 48-15,10 3 16 0,11 0-16 16,6 0 96 0,9 0-16-16,4 0-8 0,5 0-64 0,4 0 80 15,2 0-40-15,2 3 24 31,0 1 0-15,8 2 16-16,24-2 320 0,21-4 104 0,27 0-64 16,15-8-192-16,-1-11 89 0,-2 2 23 15,-9 0-104-15,1 10-248 16,-8 5-8-16,-12 2-8 31,-13 0-16-31,-14 4-32 0,-13 7 32 16,-18 0-48-16,-17-5 64 15,-2 0 0-15,9-3 8 0,14-1 0 16,9 0 8-16,-8-2-16 15,-10 0-88-15,-9 0-40 32,-12 0-48-32,-12 0-33 0,-14 0 33 0,-11 2 24 31,-7 2 32-31,-9-2 40 0,-5 1 56 0,0-3 24 0,-3 2 0 15,0-2 72 1,0 0 8-16,0 0 24 16,0 0 0-1,0 0-104-15,0 0-160 0,-8-11-1552 16,-15 0-3785-16</inkml:trace>
  <inkml:trace contextRef="#ctx0" brushRef="#br0" timeOffset="12090">18760 4025 4456 0,'0'0'1201'0,"0"0"-1057"0,0 0 216 15,0 104 312-15,0-48-288 0,0 6-192 16,0 4-88 0,0-2 176-1,0-5 80-15,0-7 120 0,0-8-272 16,0-8-104-16,0-10-96 0,0-6-8 15,0-12-672-15,0-6-936 16,0-2-2329-16</inkml:trace>
  <inkml:trace contextRef="#ctx0" brushRef="#br0" timeOffset="12737">18818 3852 4344 0,'0'0'1817'15,"0"0"-513"-15,0 0 144 16,0 0-375-16,0 0-641 0,0 0-320 16,52 32 288-16,-29-13 16 15,1 0-128-15,-2 1-112 16,-7 1-24-16,-2-4-64 0,-8 2 32 0,-2 3-48 31,-3 3 16-31,-3 5 88 16,-17 4 0-16,-7 1-176 15,-4-3-144-15,1-2-200 0,-3-8-136 16,4-4 40-16,5-6 96 15,1-3-40-15,9-4 48 0,2-1 192 32,6-4 88-32,6 2-56 15,0-2-224-15,0 0-177 0,8 0-191 16,13 0 448-16,0 0 176 15,5 0 80 1,0 4 0-16,-7 0 0 0,-4 0 0 0,-2 0 8 31,-7 3-8-31,-3 0 72 16,-3 3 112-16,0 7 56 15,-3 2 32-15,-16 5 40 0,-2 3-80 16,1-1-232-16,4-4-104 0,2-4-648 16,9-4-1064-16,5-10-2369 0</inkml:trace>
  <inkml:trace contextRef="#ctx0" brushRef="#br0" timeOffset="13661">19023 4306 808 0,'0'0'1592'15,"0"0"-872"-15,0 0 544 16,0 0-103-16,0 0-329 0,0 0-376 16,-11 111-248-16,6-87-112 15,4-1-96-15,1-8-128 0,0 0-144 31,0-7-128-31,0-4-40 16,6-4-32 0,5 0 240-16,1-6 232 0,2-17 192 0,2-2-64 15,1-3-24-15,-3-2-8 0,-4 6 8 16,-4 7 0-16,-1 7-16 31,-3 8 56-31,1 2 96 16,-3 0-240-16,0 8 72 0,2 7-72 15,1 0 216-15,0 0-112 16,5-3-104-16,0-5-8 15,3-5-632-15,9-2-440 0,-2 0-497 32,9-11 265-32,4-10 976 0,-1-2-184 15,-4-3 80-15,-6 1 440 16,-7 5 24-16,-7 4 800 0,-6 4 768 15,0 4 233-15,0 4-441 0,-13 4-168 16,-5 0-504 0,-1 6-352-1,-2 16-264 1,2 5-40-16,2 1-56 0,9-3-96 0,5 1-72 0,3-5-192 15,0-3-368-15,0-6 184 16,11-5 104-16,1-5-80 0,4-2-232 31,-2-2 328-31,3-17 192 16,-1-7-97-16,-3-4-167 15,-5-2 48-15,0 2 216 0,-7 3 232 16,1 11 600 0,-2 6 873-16,0 8 95 0,0 2-392 0,0 0-552 31,0 0-624-31,0 10-288 15,0 10 224-15,0 8 64 16,0 4 120-16,0 10-56 0,0 5-64 16,0 7 8-16,0 5 8 0,-3 8 224 15,-2 1-32-15,2 2-56 31,-1-2-48-31,0-2-24 16,2-4-80-16,-6-7 56 0,3-7-48 16,-3-10 73-16,-3-8-73 0,3-11 32 15,-4-11-24-15,-2-8 120 16,-2 0-24-16,-5-8 8 15,3-18-32 1,0-3 144-16,7-5 72 16,0 0 64-16,9-2 56 0,2 2 24 15,0-2 16 1,13-2-120-16,9 0-160 0,12-5-48 0,5 0-56 15,3-2-80 1,8 1-376-16,21-8-896 16,-8 12-1961-1,-14 10-4032-15</inkml:trace>
  <inkml:trace contextRef="#ctx0" brushRef="#br0" timeOffset="14388">19692 4383 2680 0,'0'0'3281'0,"0"0"-1673"16,0 0-280-16,0 0 9 15,0 0-705-15,0 0-632 16,0 0-288-16,47 0-376 16,8 0-1145-1,-4 0-1311 1,-5 0-977-16</inkml:trace>
  <inkml:trace contextRef="#ctx0" brushRef="#br0" timeOffset="14507">20126 4383 1424 0,'0'0'1544'0,"0"0"40"0,0 0-15 16,0 0-833-16,0 0-592 15,0 0-144-15,65-19-848 0,-28 19-921 16,-3 0-583 0,-3 0 321-16</inkml:trace>
  <inkml:trace contextRef="#ctx0" brushRef="#br0" timeOffset="14651">20621 4385 488 0,'0'0'440'0,"0"0"-296"16,0 0-144-16,0 0-1071 0</inkml:trace>
  <inkml:trace contextRef="#ctx0" brushRef="#br0" timeOffset="133693">14611 7281 6993 0,'0'0'2689'0,"0"0"-1673"16,0 0 112-16,0 0-224 15,0 0-488-15,0 0-408 31,0 0 152-31,99-18 200 0,-52 2 57 16,3-2-121-16,0 0-120 0,-2-3-88 16,-1 4-88-16,-2-2-240 0,-6 8-1033 31,-2-1-743-31,-13 5-489 0,-7 3-2416 0</inkml:trace>
  <inkml:trace contextRef="#ctx0" brushRef="#br0" timeOffset="133885">14873 7291 5249 0,'0'0'1912'0,"0"0"-1032"0,0 0 753 0,-32 125-273 15,25-74-448-15,2 7-480 16,2 1-184-16,0 1-96 0,3-4-152 15,0-1-264 1,0 14-1096 0,11-14-1225-16,-4-10-2672 0</inkml:trace>
  <inkml:trace contextRef="#ctx0" brushRef="#br0" timeOffset="134251">15052 7751 4000 0,'0'0'2705'0,"0"0"-1721"16,0 0 336-16,0 0-79 0,0 0-481 16,100-107-320-16,-67 77-272 15,-4 0-104 1,-5 3-56-16,-8 4 8 0,-9 3-8 15,-7 1 0-15,0 6 48 16,-18 3-56-16,-10 8-176 31,-6 2-112-31,4 0 56 0,-6 19 136 0,6 10-16 16,4 7 112-16,3 4 208 15,9 4-8-15,5 3-56 0,9-4-16 16,0-5-112 0,4-2-16-16,12-8 0 0,3-7-16 15,7-6-280-15,16-15-840 0,-10 0-905 31,2-6-999-15</inkml:trace>
  <inkml:trace contextRef="#ctx0" brushRef="#br0" timeOffset="134506">15375 7493 4240 0,'0'0'2705'0,"0"0"-1353"0,0 0-255 16,0 0-305-16,0 0-280 15,0 0-360-15,-85 117-152 16,86-95-160-16,17-2-32 0,5-4 24 15,1-2 24-15,0-2 64 16,-5 0 80 0,-2-1 0-16,-6-2 8 0,-1 1-8 15,-10 1 0-15,0 2 0 16,0 6 232-16,-23 0 128 15,-4 6-360-15,-17 1-616 0,5-7-785 16,7-8-3896-16</inkml:trace>
  <inkml:trace contextRef="#ctx0" brushRef="#br0" timeOffset="134662">15448 7588 3424 0,'0'0'1361'0,"0"0"95"0,0 0-280 15,0 0-632-15,0 0-96 16,150-34-448-16,-92 12-64 0,-11 0-888 16,-7 3-1961-16</inkml:trace>
  <inkml:trace contextRef="#ctx0" brushRef="#br0" timeOffset="134903">15584 7367 4096 0,'0'0'2393'0,"0"0"-1681"16,0 0 272-16,0 0 160 0,-4 151-351 16,4-85-217-16,0 6-136 15,0 4 72 1,0-2 312-16,0-12-344 15,12-13-336-15,10-21-144 16,32-28-848-16,-4-21-1232 0,-2-20-2249 16</inkml:trace>
  <inkml:trace contextRef="#ctx0" brushRef="#br0" timeOffset="135432">16178 7520 5905 0,'0'0'2408'16,"0"0"-1007"-16,0 0 335 15,0 0-760-15,-129 82-376 16,111-44-560-16,10 2-40 0,8-1-88 16,0-7-144-16,13-6-448 15,16-9-304-15,24-15-672 0,-6-2-729 31,-3 0-2256-31</inkml:trace>
  <inkml:trace contextRef="#ctx0" brushRef="#br0" timeOffset="135772">16452 7495 4689 0,'0'0'1512'0,"0"0"-928"0,0 0 672 15,-82 125-320-15,71-87-423 16,6-6-425-16,5-1-72 15,0-5-16-15,10-7 0 0,9-2-56 16,0-8-48 0,4-5-97-16,0-4-159 15,2-4 104 1,-4-20 72-16,2-10-264 0,-4-6-40 0,-2-4 8 15,-5 2 184-15,-7 4 296 0,-5 10 40 16,0 9 768 0,0 12 648-1,0 7 169-15,-5 0-569 0,-1 2-584 16,1 16-472-16,4 5-56 0,1 4 8 15,0 1-8-15,0-2-64 16,1-4-448-16,17-2-536 0,-2-6-609 31,-3-8-2392-31</inkml:trace>
  <inkml:trace contextRef="#ctx0" brushRef="#br0" timeOffset="136057">16733 7452 2536 0,'0'0'3945'0,"0"0"-2897"0,0 0-216 0,0 0 209 16,-103 116-305-16,95-84-520 0,8-6-192 15,0-2-24-15,13-6-16 31,10-4 8-31,-1-2-112 16,2-2 112-16,1 0-88 0,-6 0 48 0,-1-2 48 16,-7 0-72-16,-1 3 64 15,-10-4 8-15,0 3 176 0,0 5 536 16,-18 2-144-1,-10 4-568 1,-18 9-72-16,9-6-1688 16,3-7-3522-16</inkml:trace>
  <inkml:trace contextRef="#ctx0" brushRef="#br0" timeOffset="136487">16971 7602 4721 0,'0'0'936'0,"0"0"-720"15,0 0 952-15,0 0-360 32,0 0-88-32,0 0-320 15,126-58-272-15,-107 41-24 0,-3 4 81 16,-6 1 47-16,-5-1 16 15,-5 2 240 1,0 0-40-16,0-1-168 0,-7 3-80 0,-6-2-144 31,-3 3-8-31,3 4-40 16,-3 4 456-16,3 0 0 15,-4 8-104-15,-3 15-128 0,1 5 24 16,-5 4 152-16,6 2-128 0,0 2-23 0,7-4-41 16,4-4-88-1,6-2-80 1,1-4-48-16,0-6-8 15,11-1-96-15,8-6 64 0,6-1 40 16,2-1 48-16,4-7 24 16,-1 0-72-16,1 0-144 0,13-17-497 15,-7-3-759 1,-3-1-1801-16</inkml:trace>
  <inkml:trace contextRef="#ctx0" brushRef="#br0" timeOffset="139876">17310 7632 1200 0,'0'0'2160'16,"0"0"-1632"-16,0 0 281 16,42 0 119-16,-18 2-296 0,5 0 16 15,4-2-232-15,0 0 56 16,0 0-224-1,-3 0-80-15,-2 0 112 16,-2-8 80-16,0-6 104 16,-5-6 1-1,4-6-41-15,0-4 8 0,-3-6 64 0,-2-5-192 16,-3 2-120-16,-4-5 16 0,-3-7 56 31,-4-3 48-15,-4-10-176-16,1-6-72 0,-3-5-56 15,0-3 16-15,0 0 40 0,0 4-48 16,-9 4 0-16,-9-1 72 15,-5 5 96-15,-4-2 0 16,-4-2-24-16,-4-3-72 16,-3 0-64-16,0-6-16 15,-1 1 8-15,-1-2-8 16,1 0 0-16,-3 3 0 0,5 4 0 31,3 3 0-31,3 1 0 16,4 5-8-16,4 0-16 0,2 3-32 0,2 1 48 15,-1 2 0-15,2-2 0 16,-4 0 0-1,4-3 0-15,0 3 0 0,5 5-48 0,2 2-48 16,5 7-24-16,2 12 56 16,-2 8 64-1,3 8 0 1,-2 5 8-16,2 6 8 0,-1 1 40 15,3 2-40-15,-2-2 0 0,-2 2 0 16,1-3 0-16,-4 0 0 16,2-1 8-1,-2-2 48-15,0-2 0 16,0 2 24-16,-4-5 0 15,1 2 32-15,-5-2 32 16,1 2-72-16,4 3 64 16,3-1 64-16,3 7 57 0,2 2-97 15,1 0-168-15,2 2-8 0,0 0-72 31,-1 0 0-31,1 0-16 16,-3 0 7-16,1 0 25 0,-1 2 56 16,-4 13-88-16,-4 8 24 0,-2 16 72 15,-5 11 8-15,2 8 96 16,-3 0-96-16,7-5 0 15,1-10 0 1,3-11 0-16,5-9 0 16,-4-12 0-1,7-7 8-15,0-1 97 31,0-3 39-31,0 0 16 0,0 0-88 0,0 0-80 0,0-14-128 16,7-11-209-16,9-9-55 16,7-11-56-16,2-6 0 0,-2-1 32 15,0 2 64 1,-4 4 88-16,-1 8 40 0,-2 6 112 0,-3 5 64 31,-2 7 48-31,-4 5 0 16,-1 0 0-1,4 5 0-15,-9 4-16 0,6 1 8 0,-4 3-72 16,2 2-72-16,1 0 0 0,6 0 24 15,-1 5 120-15,5 5 8 16,-1 3 56-16,-2-2 64 31,3 1-8-31,-2-1 48 0,2-3-88 16,5 1 48-16,4 0-8 15,20 5-112-15,-8-1-416 0,-6-2-3473 16</inkml:trace>
  <inkml:trace contextRef="#ctx0" brushRef="#br0" timeOffset="155947">19275 7444 5025 0,'0'-2'1128'31,"0"2"-760"-31,0 0 880 0,0 0 152 16,0 0-391-16,0 0-497 15,0 0-128-15,0 0-176 16,0 10-208-16,0 12-208 0,0 16 208 15,0 16 272-15,0 8 136 32,0 8 136-32,0-2-112 0,0-6 8 15,0-7-80-15,-3-12-128 16,3-4-160-1,-3-11 8-15,3-8-72 0,0-4-8 0,0-4-136 0,0-8-528 16,0-4-824 0,3-6-2489-1,2-16-2472 1</inkml:trace>
  <inkml:trace contextRef="#ctx0" brushRef="#br0" timeOffset="156567">19309 7502 3288 0,'0'0'1168'16,"0"0"-727"-16,0 0 311 0,0 0-280 0,0 0-152 31,0 0-168-31,0 0-72 16,136-43-72-16,-107 45 48 15,-2 13-40-15,-1 0 144 0,-2 6 40 16,-6-4 8-16,-2 2 80 15,-6-1-56-15,-5-4 16 0,0 0 168 32,-5 2 96-32,0 0 137 0,-16 4 71 15,-9 2-104-15,0 2-64 16,-5 1-232-16,1-4-56 15,2-2-240-15,3-6-24 0,6-2-24 32,7-3-624-32,4-8-824 15,7 0-409-15,0-6-2720 0</inkml:trace>
  <inkml:trace contextRef="#ctx0" brushRef="#br0" timeOffset="156933">19658 7692 6265 0,'0'0'1152'0,"0"0"-928"15,0 0 664-15,0 0 377 16,-37 129-361-16,22-92-528 0,2-3-128 31,2-5-144-15,0-3-24-16,4-8-64 0,1-4-16 0,3-4-168 0,-5-2-528 0,4-6-272 31,-5-2-609-15,2-12-919-16,2-8-1985 0</inkml:trace>
  <inkml:trace contextRef="#ctx0" brushRef="#br0" timeOffset="157135">19639 7719 4184 0,'0'0'705'0,"0"0"-401"16,0 0 888-16,0 0 160 0,0 0-248 15,0 0-495-15,42 109-273 0,-29-80-192 16,1-3-72 0,1-2 48-1,-2-3-120-15,3 0-128 16,-3-10-921-16,3-4-1575 15,-11-7-3177-15</inkml:trace>
  <inkml:trace contextRef="#ctx0" brushRef="#br0" timeOffset="157417">19876 7652 5857 0,'0'0'2352'15,"0"0"-1808"-15,0 0 81 0,0 0 239 16,0 0-336-16,0 0-304 16,-11 97-40-16,1-67 0 15,0 0-32-15,2-5-32 0,-1-1-56 31,-1-1-56-31,3-6 0 16,-1 0-8 0,2-6-64-16,1 0-240 0,5-7-384 0,-6-4-665 15,2-2-1063-15,3-14-3697 0</inkml:trace>
  <inkml:trace contextRef="#ctx0" brushRef="#br0" timeOffset="157791">19960 7508 2944 0,'0'0'888'32,"0"0"-528"-32,0 0 761 15,0 0-81-15,0 0-120 0,0 0-376 16,0 0 16-16,45 108-112 15,-29-80-88-15,4 2-39 0,-4 0 55 16,5 2-144-16,-3 0-64 31,-1-2 24-31,1-2-88 16,-2-1 64-16,-1 1-104 0,1 0-8 15,-3 0-56-15,0 8-760 16,-3-8-1161 0,-9-8-3784-16</inkml:trace>
  <inkml:trace contextRef="#ctx0" brushRef="#br0" timeOffset="158605">19979 7566 1672 0,'0'0'1656'16,"0"0"-1208"-16,0 0 392 0,0 0 305 16,0 0-569-16,-35 78-352 15,25-54-224-15,-3 10-256 16,4-6-832-16,1-5-3017 0</inkml:trace>
  <inkml:trace contextRef="#ctx0" brushRef="#br0" timeOffset="161365">20713 7566 5233 0,'0'0'2472'0,"0"0"-1728"32,0 0 353-32,0 0 111 0,0 0-504 15,0 0-328-15,0 0-288 16,-68 32-72-16,50-16 40 0,-5 4 48 15,2 2-24-15,-8 0 16 16,-3 0 104-16,1 2 8 31,1-4-160-31,2-2 0 0,10-3 88 16,6-7 144-16,10-6-248 15,2 0-32 1,0-1-160-16,0 3-88 0,8 2 120 0,10 5 120 16,4 1 0-16,3-1 8 31,0 2 64-16,-2-3-56-15,0 1-8 0,-4-2-224 0,0-1-544 0,1-3-880 16,-4-1-1305-16,-5-4-3008 0</inkml:trace>
  <inkml:trace contextRef="#ctx0" brushRef="#br0" timeOffset="161869">20656 7779 1256 0,'0'0'2760'0,"0"0"-1831"0,0 0-249 16,0 0 568-16,0 0-328 15,0 0-504-15,0 4-264 0,0-2-152 16,3 0 0-16,15 0 208 15,11 1 88 1,7-1 8 0,7-2 17-16,9 0-17 0,8 0-48 15,9 0-96-15,9 0-16 16,9 0 192-16,5 0 240 15,2-5-288-15,-6-1-224 0,-4 2-8 0,-11-1-56 16,-7 3 8 0,-6-2-8-1,-5 0 8-15,-7-2-8 0,-9 1-56 31,-5-1-48-31,-11-1-64 0,-4 3-96 0,-8 0-328 0,-3 0-200 16,-8-5-121-16,0-2-575 0,0 1-3433 16</inkml:trace>
  <inkml:trace contextRef="#ctx0" brushRef="#br0" timeOffset="162233">21719 7506 3064 0,'0'0'4385'16,"0"0"-4385"-16,0 0 0 0,0 0 0 15,0 0 376-15,0 0 24 16,140 90-64-16,-104-70-8 15,-2 0-88 1,-4-1 25-16,-2-2-9 0,-9 0 48 16,-3-4-24-16,-8 2 56 15,-3 0 80-15,-5 2 104 0,0 0 96 16,-18 7-152-1,-11 5-464-15,-19 10-640 16,6-3-2081-16,3-9-3944 16</inkml:trace>
  <inkml:trace contextRef="#ctx0" brushRef="#br0" timeOffset="163269">22357 7532 4865 0,'0'0'3120'16,"0"0"-2512"-16,0 0-600 16,0 0 568-1,0 0 177-15,0 157 47 0,-4-91-168 0,-2 3-120 31,4-4-144-31,1-7-160 0,1-12-112 16,0-6-96-16,0-12-96 16,0-8-624-16,0-15-904 15,3-5-1265-15,-3 0-2616 0</inkml:trace>
  <inkml:trace contextRef="#ctx0" brushRef="#br0" timeOffset="163587">22370 7388 5089 0,'0'0'440'16,"0"0"-312"-1,0 0 368-15,0 0-80 0,114 7 272 0,-80 8-200 0,-2 2 80 32,-3 6-24-32,-4 3-23 0,-8 4 119 31,-5 4 160-31,-11 4 184 0,-1 7-56 0,0 0-40 15,-21 4-231-15,-4-2-113 0,-6 2-200 16,0-4-216-16,4-2-128 31,-10 7-824-31,9-12-1057 0,9-10-3096 0</inkml:trace>
  <inkml:trace contextRef="#ctx0" brushRef="#br0" timeOffset="163976">22739 7826 408 0,'0'0'2320'0,"0"0"-1528"0,0 0 553 15,0 0-369 1,0 0 64-16,0 0-128 15,134-32-320 1,-117 19-392-16,-6-4-64 0,-8 2 48 0,-3-6 40 16,0 1-120-16,-3 2-104 15,-17 4-208-15,1 6 56 0,-5 4 152 31,1 4 128-31,1 0 72 16,2 8-112-16,3 9 369 0,0 2 39 16,6 5-264-16,3 8-80 15,2 4 320-15,1 0-136 16,5 1-56-16,0-5-112 0,0-6-160 31,8-4-8-31,13-8 0 16,5-8-528-16,27-6-560 0,-8-13-665 15,-3-8-1455-15</inkml:trace>
  <inkml:trace contextRef="#ctx0" brushRef="#br0" timeOffset="164331">23058 7723 6617 0,'0'0'1528'0,"0"0"-800"0,0 0-183 16,0 0-89 0,0 0-352-1,0 0 184-15,0 0 24 16,19 103 16-16,-13-71-72 0,2 2-144 15,-1-2 16-15,3 1-24 16,-4-7-96-16,-1-6 0 0,0-4 0 0,-4-6 8 31,1-4-8-31,-2-2 0 16,3-4 0-16,-3 0 72 15,0 0 24-15,0 0 40 0,3 0 40 16,-3-2 232-16,0-11 24 0,5-8-336 16,2-5-104-16,7-8-120 31,2-4-56-31,1-1-128 15,4-1-272-15,3-14-552 0,-5 12-913 16,-8 8-3040-16</inkml:trace>
  <inkml:trace contextRef="#ctx0" brushRef="#br0" timeOffset="167412">19598 6878 2632 0,'0'0'1408'0,"0"0"-936"0,0 0-95 31,0 0 399-31,0 0-304 0,0 0-296 15,-47 120-120-15,47-98-48 16,0-1 0-16,0-4-8 0,0 0 56 16,7-4-48-16,4 2 8 15,5-7-8-15,4-2 56 16,-1-4 40-1,7-2 24-15,-2 0 176 16,2-12 8-16,1-12-72 0,-1-3-64 16,-3-5-64-16,-2 2-16 0,-7 0-16 31,-2 0 176-31,-7 4 16 0,-4 4 208 15,-1 0 73-15,0 2-97 16,-1 0-144-16,-16 4-120 16,-2 0-192-1,-5 4-168-15,-21 12-600 0,8 0-561 0,1 0-2680 0</inkml:trace>
  <inkml:trace contextRef="#ctx0" brushRef="#br0" timeOffset="167863">19598 7277 912 0,'0'0'2920'0,"0"0"-1847"0,0 0-665 15,0 0 176-15,37-10 312 16,-9-6-32-16,6-6-400 0,1-2-176 16,-2-2-136-16,-1 1-72 15,-6 4-32 1,-4 1-48-16,-5 3-176 15,-9 7-376-15,-2 1-704 16,-6 3-400-16,0 1-673 0</inkml:trace>
  <inkml:trace contextRef="#ctx0" brushRef="#br0" timeOffset="168060">19750 7053 936 0,'0'0'2688'0,"0"0"-1183"15,0 0-225-15,0 0-136 16,0 0-696-16,0 0-144 0,0 0 56 15,-19 101-104 1,19-67-88-16,0 1-40 16,0-1-112-16,0 0-16 15,3-2-96-15,-1 6-856 0,-2-10-976 16,0-3-2465-16</inkml:trace>
  <inkml:trace contextRef="#ctx0" brushRef="#br0" timeOffset="168263">19736 7327 1408 0,'0'0'3305'15,"0"0"-1873"1,0 0-280-16,0 0-64 0,0 0-648 0,0 0-328 15,-15 36-24-15,5-13-88 16,-1-1-48-16,-8 7-488 31,1-5-840-31,2-5-1721 0</inkml:trace>
  <inkml:trace contextRef="#ctx0" brushRef="#br0" timeOffset="168524">19761 7321 176 0,'0'0'4456'0,"0"0"-3351"16,0 0-585-16,0 0 72 15,0 0-272 1,0 0 136-1,0 0-120-15,0 0 8 16,104 14 40-16,-82-3-88 0,-1-2-112 0,-3 1-56 16,-3 0-31-16,1 1-97 0,-5-6-705 15,-3-1-1679-15</inkml:trace>
  <inkml:trace contextRef="#ctx0" brushRef="#br0" timeOffset="169606">20057 7225 1688 0,'0'0'1080'0,"0"0"-72"16,0 0 97-16,0 0-385 15,0 0-320-15,0 0-48 0,6-16-16 16,1 6 32-16,1-2 48 16,2-2-24-16,1-1-8 31,7 0-64-31,3 0-8 0,3 2-64 0,7-1-80 15,9 3-15-15,8 2-25 16,2 5-72-16,4 2-56 0,-1 2-8 31,10 0-617-31,-14 4-855 0,-8 3-2409 0</inkml:trace>
  <inkml:trace contextRef="#ctx0" brushRef="#br0" timeOffset="170119">20415 6956 2112 0,'0'0'1088'0,"0"0"-648"0,0 0 472 15,0 0-47 1,0 0-417-16,0 0-64 0,115 53 88 16,-89-38-8-1,-3 0-48-15,-4 0-144 16,-3 0 0-16,-5-3 24 0,-6-3 56 15,-3 4 16-15,-2-1 49 16,0 4-33 0,-24 14-384-16,-5-3-1857 0,-2-4-5064 0</inkml:trace>
  <inkml:trace contextRef="#ctx0" brushRef="#br0" timeOffset="172681">22357 6776 5441 0,'0'0'1488'16,"0"0"-256"-16,0 0 313 0,0 0-409 0,0 0-472 31,0 0-504-31,0 0-160 16,-13-60 0-1,13 46-56-15,11 1-8 0,2 2 0 0,3 0 56 16,0 3-40-16,4 2-32 16,-3 3 24-16,3 1 40 0,-1 2-40 31,-3 0 40-31,2 0-40 15,-2 2 48-15,-1 7-88 0,-4 6 96 16,0 0 0-16,-1 6 0 16,-7 3 8-16,0 1 80 15,-3 5 136 1,0 0-32-16,-6 2-24 15,-10-3-8-15,-4-5-40 16,1 0 40-16,-5-5-24 16,3-4-88-16,-2-5 24 0,2-5-24 15,4-5-48-15,-3-3-408 16,-4-35-456-16,3 2-896 0,5-2-2569 0</inkml:trace>
  <inkml:trace contextRef="#ctx0" brushRef="#br0" timeOffset="173093">22323 7167 304 0,'0'0'5201'0,"0"0"-4561"16,0 0-552-16,0 0 640 0,0 0-344 15,0 4-256-15,9-4 288 16,14 0 256-16,3-6 40 16,5-10-127-1,2-7-89-15,1 2-192 16,-3 1-176-16,-4 1-120 0,-4 6-8 16,-8 3-72-16,-2 3-384 0,-5 5-384 15,-7 0-329 1,-1 2-127-16,0 0-368 0,-5 0-1593 15</inkml:trace>
  <inkml:trace contextRef="#ctx0" brushRef="#br0" timeOffset="173311">22447 7007 4016 0,'0'0'1553'15,"0"0"-1225"-15,0 0 656 0,0 0 320 16,0 106-608-16,0-74-344 15,3 2-159-15,-1-4-73 16,-2-2-112 0,0-2-8-16,0-1-969 15,0-8-1199-15,-2-4-2905 0</inkml:trace>
  <inkml:trace contextRef="#ctx0" brushRef="#br0" timeOffset="173504">22426 7269 3064 0,'0'0'2377'16,"0"0"-1489"-16,0 0-40 0,0 0 480 16,0 0-672-16,0 0-279 15,0 0-241-15,0 0-88 16,-65 96-48-1,54-79-320-15,-3-6-609 16,6-1-967-16,3-8-2377 0</inkml:trace>
  <inkml:trace contextRef="#ctx0" brushRef="#br0" timeOffset="173686">22426 7269 4064 0,'0'30'528'0,"11"-20"537"0,2 1 383 16,5-2-512-16,-2-1-392 0,2-2-168 31,0-3-176-15,-1-1-200-16,1-2-472 0,-6 0-1440 0,-8 0-4033 15</inkml:trace>
  <inkml:trace contextRef="#ctx0" brushRef="#br0" timeOffset="174224">22077 7120 912 0,'0'0'4641'16,"0"0"-3601"-16,0 0 72 15,0 0 545-15,0 0-49 0,0 0-288 31,-102-30-328-31,52 25-304 16,-11 1-63 0,-16 4-217-16,-11 0-224 0,-4 0-64 0,2 4-112 15,4 5 0-15,18 2 64 16,12 1-72-16,20-5-56 0,14 2-24 31,4-5-296-31,13 4-753 0,4-2-1079 16,1-3-2745-16</inkml:trace>
  <inkml:trace contextRef="#ctx0" brushRef="#br0" timeOffset="174926">21389 6994 1088 0,'0'0'2456'16,"0"0"-975"-16,0 0 191 0,0 0-8 15,0 0-271-15,0 0-457 0,0 0-184 16,0 0-144-1,-118 30-40-15,89-15-184 16,5-1-104-16,-3-1-72 16,7 2-64-16,2-4-136 15,6 2-8-15,2-3-56 16,5-1 48-16,-1-2-56 0,4-1-24 0,2 0 0 31,0-2-16-31,0 0-8 16,0 1 64-16,0 2-56 15,5 3 48-15,9 2 48 0,9 2 8 16,6 2 0-16,5 0-328 15,14 4-768-15,-6-6-1097 0,-11-2-2864 0</inkml:trace>
  <inkml:trace contextRef="#ctx0" brushRef="#br0" timeOffset="175782">20679 6888 3632 0,'0'0'2937'0,"0"0"-1657"0,0 0-288 0,0 0-7 15,0 0-705-15,9 32-200 0,12 2-40 16,12 8 96-16,2 7-120 16,2-4 120-16,-1 0-64 31,-1-9-64-31,-4-6 56 0,-8-6-64 15,-2-8-8-15,-4-6 8 16,-8-2-96-16,-1-8-240 0,0 0-529 0,-2-10-831 16,-1-6-808-16</inkml:trace>
  <inkml:trace contextRef="#ctx0" brushRef="#br0" timeOffset="176115">21055 6858 2800 0,'0'0'2417'0,"0"0"-1369"0,0 0 152 16,0 0 176-16,0 0-423 15,0 0-337-15,-149 144-64 0,107-92-192 16,-1 5-88-16,4-1-56 15,2-3 0-15,9-6-216 32,6-9 0-32,4-8-104 0,13-6-904 15,2-8-985 1,3-9-3120-16</inkml:trace>
  <inkml:trace contextRef="#ctx0" brushRef="#br0" timeOffset="182336">19711 8615 3424 0,'0'0'4465'15,"0"0"-3193"-15,0 0-367 16,0 0 455-16,0 0-608 15,0 13-752-15,0 16-104 0,0 8 104 16,0 12 40-16,0 4 40 16,5-6-80-16,2-7 0 15,2-8-8 1,1-10-112-16,-2-7-8 0,0-7-104 15,2-6 40-15,-2-2-56 16,8-4 32-16,0-21 168 31,2-7 48-31,1-9 0 0,1-6-8 0,-9 1-96 16,0 4 96-16,-3 10 8 15,-4 10 0 1,-4 10 72-16,0 8 344 0,0 4 152 0,0 0-160 16,0 0-408-16,0 11-112 15,0 10 24-15,0 5 88 0,8 0 0 31,3-2 0-15,0-2-304-16,4-6-392 0,3-2-504 16,-5-5-649-16,-2-4-1271 0</inkml:trace>
  <inkml:trace contextRef="#ctx0" brushRef="#br0" timeOffset="182703">20002 8739 2936 0,'0'0'2801'16,"0"0"-1785"-16,0 0-112 15,0 0 440 1,0 0-527 0,0 0-281-16,-8 121-272 0,6-100-88 15,1-5-48-15,-2-2-56 0,1-5-24 16,0-3 16-16,-1-4 32 0,3-2-24 15,0 0-72-15,0 0-48 32,0-6-152-32,0-13-240 15,7-9-240-15,10-6 111 0,6-4 209 16,1 0-80-16,4 8 232 0,-6 8 104 15,1 10 48-15,-5 7 8 16,1 5-32 0,-3 7-16-1,-1 15 24-15,2 0-96 0,1 0-560 16,5-8-800-16,11-14-97 15,0 0-199 1,-7-6 104-16</inkml:trace>
  <inkml:trace contextRef="#ctx0" brushRef="#br0" timeOffset="183311">20391 8628 1384 0,'0'0'2648'0,"0"0"-663"0,0 0-393 0,0 0-64 16,0 0-727-16,-118 21-361 0,102 9-208 0,5 6 32 16,8 0-248-16,3-4-16 15,0-4-104 1,0-8-24-1,9-6-16-15,3-6-176 0,2-5-40 16,1-3-48-16,1-5-81 16,2-18 353-16,1-14-128 0,2-5-712 15,-3-4 32-15,-7-2 64 16,0 4 328-1,-7 7 520-15,0 7 32 16,-4 13 784-16,0 7 448 16,0 7 224-16,0 3-135 0,0 0-449 15,0 13-720-15,0 13-152 0,-6 10 0 16,4 5 16-16,2 2-8 31,0-3-8-15,0-4-208-16,8-8-152 0,4-4-160 0,4-8-41 15,2-5 177-15,1-6-16 0,-3-3 168 16,4-2 88-16,2 0 0 15,1-11 16 1,-5-10-152 0,-1-1-136-16,1-4 56 0,-11 1 120 15,-1 2 240-15,-6 1 24 16,0 5 552-16,0 4 184 15,-8 3-48-15,-7 6-39 0,2 4 143 16,-1 0-384-16,-2 6-256 16,-2 11-176-1,2 6 144-15,1 3 24 16,2 2-64-16,4 0-32 0,7-1 32 15,2-4-104-15,0-1-88 0,2-3 24 16,12-4-16-16,4-2 8 16,3-5 56-1,2-7-88-15,1-1-632 16,13-3-545-16,-8-14-1247 0,-1 2-2817 15</inkml:trace>
  <inkml:trace contextRef="#ctx0" brushRef="#br0" timeOffset="183651">20698 8715 832 0,'0'0'2600'0,"0"0"-1608"16,0 0-55-16,0 0 575 16,0 0-392-16,0 0-448 0,0 0-176 15,26 126-191-15,-24-102-89 16,-2-6-96-16,3-7-120 31,-3-6 72-31,1-3-8 0,-1-2 288 0,0 0 352 16,0-2 64-16,2-16-336 15,1-10-432-15,5-6-328 0,2-4-344 16,5-2-512-16,7-3-529 15,-6 13-471 1,-1 9-713 0</inkml:trace>
  <inkml:trace contextRef="#ctx0" brushRef="#br0" timeOffset="184068">20897 8659 1032 0,'0'0'2112'0,"0"0"-1112"0,0 0 177 0,0 0 71 16,0 0-632-16,0 0-520 31,-42 108-96-31,47-100-160 0,12-2 96 15,3 0 56 1,-1-4-88-16,-3 0 32 0,2 1 0 0,-3 0 48 16,-3 1 16-16,-5 2-8 0,-2 2-32 15,-5 5 40 1,0 2 392-1,-5 5 96-15,-14 5-488 0,-15 2-440 16,8-5-1040 0,3-7-1817-1</inkml:trace>
  <inkml:trace contextRef="#ctx0" brushRef="#br0" timeOffset="184216">20994 8747 616 0,'0'0'1592'16,"0"0"-576"-16,0 0-24 0,0 0-487 31,0 0-321-15,118-51-184-16,-93 30-481 0,-2 5-479 0,-10 0-760 0</inkml:trace>
  <inkml:trace contextRef="#ctx0" brushRef="#br0" timeOffset="184593">21103 8564 3752 0,'0'0'1745'15,"0"0"-57"-15,0 0-416 16,0 0-696-16,0 0-368 15,0 0 177-15,-24 130-177 0,24-87-160 16,0-5 8-16,10-6-56 16,1-8-104-1,4-6-449-15,-1-7-319 0,4-9-336 31,1-2 96-31,2 0 360 0,0-15-265 0,0-4-215 16,-1-4 168-16,-9-1 456 0,-4 6 608 16,-7 2 368-1,0 6 784 1,0 6 288-16,-7 4-223 0,-9 0-385 0,1 16-312 15,4 8-264-15,0 2 32 16,6 4-136-16,5-3-152 16,0-4 0-16,0-3-80 15,6-6 24 1,6-3-24-16,-1-9 16 0,2-2-312 15,3 0-112-15,5-36-88 16,-3-1-905 0,-4-1-895-16</inkml:trace>
  <inkml:trace contextRef="#ctx0" brushRef="#br0" timeOffset="185115">21349 8649 176 0,'0'0'2840'0,"0"0"-927"0,0 0-329 16,0 0-680-16,0 0-432 16,0 0 208-16,0 0 145 15,0 0-313-15,0 118-216 0,0-96-152 16,0-4-80-16,0-8-64 31,3-1-56-31,-1-7-328 0,-1-2-233 0,-1 0-247 16,4 0 48-16,-3 0 368 15,2-11 272-15,6-9 8 16,2-6-240-16,5 0 96 15,3-2-24-15,1 7 224 16,2 6 112 0,-4 7 8-16,1 6 96 0,-6 2 72 15,0 0 8-15,-5 4 16 16,4 6-8-16,-3-2-64 0,1-3-24 15,-2 0-88-15,3-5-16 0,2 0-16 32,0 0-160-17,3-9-64-15,-4-4-80 0,-4-2 144 0,0 2 0 16,-5 3 176-16,-3 1 120 15,0 7 576-15,0 2 344 0,0 0-160 16,-6 9-504-16,-2 12-272 31,-2 4-96-31,3 1 200 0,3-2-80 16,4-4-64-16,0-6-64 15,0-4-16-15,0-4-64 16,0-6-120-16,4 0-408 0,8-6 152 16,4-16 32-16,2-9-608 31,1-4-440-31,0-24-377 0,-4 8 57 15,-4 2 377-15</inkml:trace>
  <inkml:trace contextRef="#ctx0" brushRef="#br0" timeOffset="185316">21738 8352 3512 0,'0'0'1505'15,"0"0"447"-15,0 0-280 16,0 0-351-1,0 0-817-15,0 0-504 0,0 0-152 16,-10 26 152-16,10 2 224 16,0 8 128-16,7 2 16 15,-4 7 48-15,0-2 8 0,-1 2-80 16,4-5-168-1,-2-2-80-15,5-6-96 16,1-8-56-16,9-10-536 0,20-14-920 16,-3 0-921-1,-2-12-2472-15</inkml:trace>
  <inkml:trace contextRef="#ctx0" brushRef="#br0" timeOffset="186224">21984 8619 5617 0,'0'0'2496'0,"0"0"-1784"0,0 0-440 16,0 0 169-16,0 0-41 15,0 0-168-15,0 0-184 0,-5 94-48 16,5-84-48-16,0-5-224 16,0-5-425-1,0 0-335-15,0-1-32 16,1-19 144-1,6-6-737-15,4-6-431 0,2 0 504 0,0 0 1256 16,3 6 328-16,-3 5 688 0,-2 10 504 16,-4 5 320-1,-1 4-183 1,-1 2-417-16,6 0 8 0,-3 9 56 15,4 7-192-15,2 2-312 0,4 1-247 16,5-6-89-16,-2-1-56 16,6-5-80-16,1-7-240 15,-3 0-73 1,3-4 25-16,-2-14-48 15,-10 1-16-15,0 4 264 0,-8 3 88 16,-3 3 200-16,-3 3 528 16,-2 4 313-1,0 0 135-15,0 0-216 0,0 0-376 0,-7 17-584 31,1 5-48-31,-1 3 0 16,2 3 40 0,4-1 0-16,1-3-48 0,0-6 48 0,0-6-88 15,0-6-216-15,9-6-400 0,1 0-120 16,6-6 296-16,2-14-8 31,-3-7-409-31,-1-1 153 0,-3 5 448 16,-3 2 352-16,-8 8 288 0,0 4 632 15,0 5 337-15,0 4-9 16,0 0-432-16,0 0-360 0,0 0-456 15,0 8-88 1,5 9-24 0,2 7 104-16,-2 8 8 15,1 8 72-15,-1 8 24 0,-2 4-16 16,0 2-8-16,-1-1-24 0,1-1 8 15,-3-6-48-15,0-5 72 0,0-4-32 32,0-12-32-32,0-4 72 15,0-9 0-15,-11-6 72 16,-4-4-8-16,-4-2-152 0,-4 0-80 15,-1 0 72-15,2-8-40 0,5-4 48 16,6 2 216-16,3-4-24 31,8 0-192-31,0-4 0 16,10-7-136-16,14-2 32 0,8-3 0 15,20-19-760-15,-10 12-1264 16,-7 1-4146 0</inkml:trace>
  <inkml:trace contextRef="#ctx0" brushRef="#br0" timeOffset="186908">22927 8596 3816 0,'0'0'1097'16,"0"0"-1025"-16,0 0-72 16,0 0 320-16,0 0-152 15,0 0-8-15,30 77 80 16,-9-88 96-16,-1-13-120 15,1-1-72-15,-7 1-40 0,-4 1 104 16,-8 8 208-16,-2 6 424 16,0 3-72-16,-13 6-488 31,-7 0-280-31,-2 2-648 0,4 7-1040 15,8-1-841-15,5-8-1790 0</inkml:trace>
  <inkml:trace contextRef="#ctx0" brushRef="#br0" timeOffset="187304">23190 8290 1144 0,'0'0'5193'0,"0"0"-4321"15,0 0 232-15,0 0-23 16,0 0-633-16,0 0-328 0,0 0-72 31,0 54 376-31,0-22-64 0,0 4 16 16,0 0 48-16,2 0-192 0,2-3 16 15,3-1-8-15,-2-2-72 16,1 0-80-16,1 2-72 15,-1 2 56-15,-1 4-8 16,0 0-64 0,-4 2-104-16,-1 0-72 15,0-4-96-15,0-4 88 0,0-3 128 16,0-7 48-16,0-5 8 0,0-4 8 15,0-7 0-15,0 0 40 16,0-4 16 0,-4 0 32-16,0-2 0 15,-1 0-32 1,-7 0-64-16,-5 0-128 0,0-4-376 0,-14-21-608 15,7 6-905-15,3-3-2128 0</inkml:trace>
  <inkml:trace contextRef="#ctx0" brushRef="#br0" timeOffset="187725">23213 8519 1488 0,'0'0'2544'16,"0"0"-1839"-16,0 0 311 16,0 0 104-16,0 0-440 0,-5 19-296 15,5-15 40 1,9-2 48-16,6 3-16 0,6-5-167 0,5 0-113 31,9 0-176-31,-4-5-1057 16,-4-5-2823-1</inkml:trace>
  <inkml:trace contextRef="#ctx0" brushRef="#br0" timeOffset="189298">19710 9694 5009 0,'0'0'2888'0,"0"0"-2208"15,0 0-400-15,0 0 265 16,0 0 343 0,0 0-168-16,29 104-216 0,-18-74-240 15,-3-4-56-15,2-4-192 16,-2-8-8-16,2-4 48 15,-2-6-56-15,-3-2-16 16,1-2-120-16,0 0-128 0,6-2 120 16,-1-14-16-16,0-3-72 15,2-2-176-15,2 3 96 16,-5 6 128-1,-2 4 40-15,-2 8 16 16,-1 0-64-16,0 0 24 0,0 4 168 0,1 4 216 16,-3 0 152-16,2-4-40 15,-2-3-96 1,-3-1 32-16,0 0-16 15,0 0-96-15,4 0 16 16,0-9-168-16,3-14-40 0,1-24-1016 16,2 4-1321-16,-4 1-2120 0</inkml:trace>
  <inkml:trace contextRef="#ctx0" brushRef="#br0" timeOffset="189634">20010 9491 24 0,'0'0'2064'16,"0"0"-472"-1,0 0-7-15,0 0 79 0,0 0-312 0,0 0-472 16,5 2-415-16,1 10 215 0,6 4 56 31,-1 8-104-31,0 8-56 16,-3 4-128-16,-4 4-72 0,-4 3-152 15,0-4-40-15,0-3-80 0,0-7-104 16,0-11 0-16,0-6-80 15,-4-7-96-15,4-5 72 16,0 0-48 0,0 0-96-16,0-17 40 15,0-7-80-15,12-4-40 0,1-3 24 16,1 7 40-16,1 9 144 15,-6 7 32-15,1 5-56 0,-2 3-16 16,0 0 88 0,2 11 8-16,3 4 56 15,3 2-184-15,2 0-1273 16,16-4-1055-16,-4-7-473 0,-1-4-7 15</inkml:trace>
  <inkml:trace contextRef="#ctx0" brushRef="#br0" timeOffset="190011">20407 9666 1192 0,'0'0'2720'0,"0"0"-735"0,0 0-249 16,0 0-264-16,0 0-359 16,0 0-513-16,0 0-288 31,0 0 48-31,0 0-56 0,-114 122-224 15,114-94-64-15,0-5-8 16,0-2-8-16,0-5 0 16,0-6-72-16,8-4-24 0,0-6-528 0,6 0 16 15,3-6 216 1,4-16 72-1,3-7-249-15,-6-5-367 16,1 0 224-16,-3 6 336 0,-9 7 328 16,-3 6 48-16,-2 10 624 0,-2 5 448 15,0 0-247-15,0 0-337 0,0 2-480 31,3 9 0-31,4 8-8 16,1 1 0-16,-2-1-144 0,4 2-561 16,6-1-639-16,-5-4-552 15,-1-7-2321-15</inkml:trace>
  <inkml:trace contextRef="#ctx0" brushRef="#br0" timeOffset="190213">20472 9677 3328 0,'0'0'3017'0,"0"0"-2185"32,0 0 232-17,0 0 217-15,0 0-593 0,113-21-240 0,-84 16-192 16,2 3-256-16,-4 0-176 0,-1-2-1000 15,-3 2-1721-15,-9-2-3736 0</inkml:trace>
  <inkml:trace contextRef="#ctx0" brushRef="#br0" timeOffset="190487">20651 9549 3208 0,'0'0'3025'16,"0"0"-2017"-16,0 0-536 0,0 0 408 0,0 0-31 15,0 0-401-15,0 104-88 16,0-78-72-16,5-2-40 0,0-3-64 16,1-6-48-16,-6 0 88 31,5-7-48-31,-2-1-48 0,1-3 32 15,1 0-112-15,-1 1 8 16,6-3-32-16,-2-2 48 0,3 0-72 16,2 0-176-16,13 0-936 15,0-7-1801 1,-2-4-3920-16</inkml:trace>
  <inkml:trace contextRef="#ctx0" brushRef="#br0" timeOffset="192132">21194 9645 3696 0,'0'0'3201'15,"0"0"-2425"-15,0 0-104 16,0 0 272-16,0 0-455 0,139-13-161 16,-112 4-328-16,1 1-152 31,-6 0-649-31,-2 1-679 0,-7-2-392 15,-4 3-345-15,-2 0-199 0</inkml:trace>
  <inkml:trace contextRef="#ctx0" brushRef="#br0" timeOffset="192331">21381 9517 2632 0,'0'0'2000'16,"0"0"-823"0,0 0-241-16,0 0 8 0,0 0 168 0,-26 102-495 15,25-61-121-15,1-3-184 0,0-3-152 31,0-2-112-15,0-9-48-16,1-9-728 0,9-6-833 0,3-9-567 16,-2-2-449-16,1-12-295 15</inkml:trace>
  <inkml:trace contextRef="#ctx0" brushRef="#br0" timeOffset="192570">21478 9724 1192 0,'0'0'1648'15,"0"0"-760"-15,0 0-184 16,0 0 49-16,0 0-177 0,0 0-264 15,0 0 0-15,95 72 104 32,-75-72-24-32,-1-10 104 0,-1-9-144 15,-2-5-192 1,-8 1-56-16,-3-1 8 0,-5 3 40 15,0 8-32-15,-18 7-120 0,-4 6-432 16,-1 0-352-16,-3 15-720 16,8 8-633-1,2-2-455-15</inkml:trace>
  <inkml:trace contextRef="#ctx0" brushRef="#br0" timeOffset="193569">22292 9537 4240 0,'0'0'1457'0,"0"0"23"16,0 0-456-16,0 0 128 0,0 0-367 31,0 0-289-31,0 0-224 0,-118 76-136 16,110-56-56-16,0 0-72 15,5-2 0-15,3-4 0 0,0-1 0 16,0-6-8-16,0-1 0 0,0-4-72 15,0-2-88 1,0 0-352 0,5 0-56-16,6 0 184 15,3-12-1-15,1-4-423 0,3-5-232 0,-4-2 264 16,-2-1 128-16,-4-2 304 15,1-1 136-15,-5 0 208 0,0-1 32 32,-2 2 320-32,-2 2-112 15,3 1-88-15,-1 8 88 16,-2 2-16-16,5 7-8 0,-5 2 192 15,0 3 144 1,0 1-80-16,0 0-168 0,0 0-120 0,0 0-80 31,0 0-96-31,0 0-8 16,0 0-120-1,0 0-24-15,0 0 24 0,0 0-32 0,0 0-40 16,0 0 88-16,0 0 104 0,0 0 48 16,0 0 40-16,0 0 8 31,0 0-32-31,0 0-48 15,0 0-8-15,0 0 40 0,0 0 8 16,0 0 48-16,0 0 0 0,0 0 0 16,0 0 0-16,0 0-16 0,0 0 32 15,0 0 40 1,0 0-40-1,0 0 41-15,0 0 23 16,0 0 0-16,0 0-8 0,0 0 8 16,0 0-56-16,0 0-112 0,0 3-16 15,-7 8 0-15,2 5-16 0,1 4 16 31,0 4 88-31,1 5 168 32,-3 2 136-32,6 4-16 0,0-3 112 0,0 0-144 0,0-6-152 15,0-3-88-15,11-4-96 16,0-4-8-16,5 0 0 0,5-8-536 31,0-3-384-31,8-4-600 16,-3-2-1233-16,-5-11-4015 0</inkml:trace>
  <inkml:trace contextRef="#ctx0" brushRef="#br0" timeOffset="194062">22447 9615 3976 0,'0'0'2705'16,"0"0"-2097"-16,0 0-168 0,0 0 160 16,0 0-192-1,0 0-152-15,0 0-128 16,-8 117-120-16,8-99-8 15,6-2 0-15,6-7-48 0,-1-2 48 16,5-7-8 0,-1 0 8-16,4 0 0 0,-3-15-160 0,2-7-240 31,1-1-104-31,-2-3-8 15,-1-1 176 1,-5 7 216-16,-5 4 120 0,-6 4 384 0,0 2 528 16,0 4-368-16,0-1-248 15,-12 3-192-15,-1 1 41 0,0 3-89 31,-3 0-48-31,1 0 168 16,4 0-160-16,-1 10-16 0,1 2-8 16,3 1-224-16,5 0-417 15,0-3-743-15,3-1-2705 0</inkml:trace>
  <inkml:trace contextRef="#ctx0" brushRef="#br0" timeOffset="195310">19275 8536 4745 0,'0'0'1568'0,"0"0"-1256"31,0 0 64-31,0 0 328 16,-50 139 56-16,41-95-272 0,-1 4-272 16,3 0-72-16,3 2 169 15,4 3 47-15,0 0-168 16,0 7-88-1,6 3-32-15,12 6-16 16,-2 0-48-16,10 1-8 0,1-2 0 16,12-2-8-16,5-5-88 0,14-3-64 31,40 2-817-31,-9-15-1231 0,-8-13-2089 0</inkml:trace>
  <inkml:trace contextRef="#ctx0" brushRef="#br0" timeOffset="196521">23586 8286 5337 0,'0'0'864'15,"0"0"-816"-15,0 0 128 0,0 0 352 31,0 0 216-15,0 0-120-16,109 114-200 0,-86-87-40 16,1-2-23-16,-4 7-17 0,-3 3 88 15,-7 5-104-15,-5 7-40 16,-5 8-112-16,0 7 8 15,-3 2 72 1,-12 7-24-16,-1-1-80 0,1 3 16 16,-4 2-80-16,-7-1-8 15,-1-2 8-15,-9-3-16 0,-4-9-16 16,1-5-56-16,-6-8-168 15,-20-7-744-15,12-14-1393 16,1-12-4032 0</inkml:trace>
  <inkml:trace contextRef="#ctx0" brushRef="#br0" timeOffset="278821">6740 4967 6345 0,'0'0'2272'0,"0"0"-1375"15,0 0-121 1,0 0-8-16,-34 18-272 16,26-8-232-16,-3 1-144 15,4-2-72-15,-1 3 16 0,2 1 8 16,-1 0 0-16,3 6 56 15,-3 0 8-15,1 3-56 16,1 7-80-16,2 1 48 0,-1 2 0 16,4 2-48-16,0-4-16 15,0 0-40-15,4-4 0 0,7-2-8 16,3-2 64-16,3-2-16 31,-3-3 16-31,1-6-8 16,-4-3 8-16,-3-4 0 0,0-2 0 15,-5-2 48 1,-1 0 48-16,6 0-96 0,7-21-608 15,-1-8-1072 1,-3-1-3161-16</inkml:trace>
  <inkml:trace contextRef="#ctx0" brushRef="#br0" timeOffset="279692">6735 4981 3000 0,'0'0'1648'16,"0"0"-871"-16,0 0-97 16,0 0 72-16,0 0 136 15,0 0-64 1,0 0-112-16,75-22-95 0,-45 14-161 15,7-1-120-15,5 0-96 16,12-3 40-16,7-4 8 0,2 0-88 16,5-2-128-1,0 0-8-15,-2 2-56 16,-3 0 40-16,-5 0-40 15,-5 2-8-15,-6 1 16 0,-2 4-16 16,-11 1 0 0,0 1-16-16,-6 5 8 0,-7 2 0 0,-4 0-64 15,0 0 64-15,-3 0-16 31,-3 0-24-31,-2 0 48 16,-1 0-8-16,-2 4 8 16,-1-1-48-16,-2 1 48 0,0-2 0 0,1 0 8 15,-3 0-8-15,-1 0-8 16,3 2 0-16,-3-1-8 31,2 1 8-31,3 5-48 0,0-1 56 16,-4 3 8-16,6 4 80 15,-6-1-40-15,3 4-40 0,-3 0 56 16,1 2 0-1,1 4-56-15,-1 6 48 0,-2 2-48 16,0 2 8-16,0 0-8 0,0-2-8 31,0-3 0-31,0-3-8 0,0-9 0 16,0-2 0-16,0-6-8 0,0-3 16 15,0 1 48-15,-5-1 32 16,-3 0 144 0,-4 2 16-1,-4-1 8-15,2 0-40 0,-4 1-48 16,0-2-8-16,1-2-8 0,0-1-80 15,1 1 32-15,2 1 0 0,-1-3 16 16,2-2 32-16,-3 0-15 31,-8-2-129-31,1-14-1225 16,2-5-2015-16</inkml:trace>
  <inkml:trace contextRef="#ctx0" brushRef="#br0" timeOffset="280416">6751 5439 16 0,'0'0'2856'31,"0"0"-1584"-31,0 0-615 0,0 0 167 16,0 0-40-16,0 0-152 15,0 0 8-15,126-51-152 16,-82 38 32-16,0-2 8 0,2 3-143 16,0 0-81-16,-4 0-112 15,-7 4-16-15,-1 0-96 0,-8 2 24 16,-5 0-96-1,-3 4 0-15,-7-2-8 16,-3 4 16-16,-5-2 0 16,-3 2-16-16,0 0-56 0,0 0-272 15,0 0-473 1,0 0-543-16,0 0-560 15,0 4-625-15,0 4 257 0</inkml:trace>
  <inkml:trace contextRef="#ctx0" brushRef="#br0" timeOffset="281804">7255 5318 864 0,'0'0'1352'0,"0"0"104"0,0 0-223 16,0 0-193-16,0 0-136 15,0 0-144-15,0 0-40 0,-3 0-64 16,3 0-119-16,0 0-153 31,-5 4-136-31,5-2-232 16,-1 4-16-16,1 0-152 0,-2 4 144 15,2 4 8-15,0 3 48 16,0 0-48-16,0 3 0 0,0 3-56 15,0-2 56 1,0 3 8 0,0 3 0-16,0-1 48 0,0-3-56 15,0 3 0-15,0-3-64 0,2 1 64 16,4-2-8-16,-1 0-40 15,1-2 40-15,-4 0-72 0,8-2 64 16,-9-2-48 0,6-2 56-1,-4 1-56-15,2-4 0 0,-2 3-8 31,5-4-8-31,-5 2-40 0,1-4 15 0,-3-1-79 16,2-3 48-16,1-1 32 16,-4-3 24-16,0 2 0 31,0-2 64-31,3 0 8 0,-3 0 0 0,0 0 8 0,0 0 48 15,2 0-24-15,-2 0 32 16,0 0-48-16,3 0-8 0,-3 0 0 31,1 0-48-31,-1 0-32 16,2 0-24-16,3 0 48 0,1 0 56 15,2 0 48-15,-3 0-48 16,5-2 8-16,-4 2 0 16,-1-1 8-16,0-1-8 0,-3 2 0 15,-2 0 48-15,1 0 8 31,-1 0 88-31,0 0 24 0,0-2-64 16,4 2-24 0,-3-2-88-16,4 0 0 0,1-1 16 15,3-1-16-15,2 0 0 0,0 2 0 0,-4-2 8 16,2 2-8-1,-2 0 8 1,-2 0-8-16,-4 2 8 0,-1-2 113 16,0 2 15-16,0 0 112 15,0-3 24-15,0 1-40 16,0-5-88-1,0-1-144-15,0-2 0 0,0 0 8 16,0-2 48-16,0 2-48 16,0-2 0-16,0 0 8 0,0 0-8 15,-1 2 40 1,-3 0-32-16,3 0 80 0,1 0 88 15,-5 0-96-15,3-5-72 0,-3 2 64 32,5-8-80-32,-6 0 8 15,1-5 0-15,0-2-8 16,-1-1 8-16,-1-1 0 0,1 4-8 15,1 4 0-15,-1 2 0 0,2 2 8 16,0 2 0-16,-1 0-8 31,0 0 0-31,0 0 0 0,-1 2-8 16,-1-2-32-16,2 2 40 15,0 0 0-15,2 4 8 16,-2 2-8-16,4 1 8 16,-1 5 8-16,2 0 72 0,-3 2 8 15,3 0-16-15,0 0-80 0,0 0-8 16,0 0-40-1,0 0 24-15,0 0-32 16,0 0-16-16,0 0 72 16,0 0 0-16,0 0 0 0,0 0-16 15,0 0-88 1,0 0-56-1,0 0-88-15,0 0 40 0,0 0 0 16,0 0 80-16,0 0 24 0,0 0 96 16,11 4 0-16,4 1 0 15,7-1 0-15,6 0 8 16,2 0 0-1,-2-2 0-15,-2 0 8 16,-4 0 40-16,-2-2-40 0,-9 0 0 16,4 2 48-16,-9-2 16 15,0 0-16 1,-1 0 24-16,-3 0 48 0,-2 0 0 0,2 0 0 31,-2 0 96-31,0 0-40 16,0 0-32-16,0 0-72 0,0 0-32 15,0 0-48-15,0 0-736 16,0 0-1217-16,0 0-4960 0</inkml:trace>
  <inkml:trace contextRef="#ctx0" brushRef="#br0" timeOffset="286203">8961 4929 1456 0,'0'0'1560'0,"0"0"-144"0,0 0-119 15,-26 0 135 1,18-4-280-16,0 2-152 0,0-2-39 0,-2 2-25 15,5 2-96-15,-3 0 0 16,-2 0-192-16,2 0-328 16,-3 12-320-1,0 12-192-15,4 8 32 16,2 6 16-16,5 0 40 0,0 1-112 15,5-3-88-15,11-6 32 16,4-6 8-16,-1-4-8 31,4-6 56-31,1-8 16 0,3-6 128 16,2 0 64-16,-3-19 8 15,2-7 72-15,-9-6 8 0,-3-4 128 16,-4-2 16-16,-11-1 88 16,-1 0-32-16,0 3-8 15,-3 6-40-15,-12 5 48 0,-2 12-104 16,4 5-176-1,-10 6-552-15,-6 2-704 16,5 8-1177-16,0 5-4440 0</inkml:trace>
  <inkml:trace contextRef="#ctx0" brushRef="#br0" timeOffset="286801">8832 5437 3080 0,'0'0'1248'15,"0"0"-559"-15,0 0 367 32,0 0-32-32,0 0-488 15,0 0-296-15,0 0-136 0,0 0 24 16,0 0 168-16,64-60 0 0,-32 47 40 15,6 1 65 1,-3-2 7-16,5 0-88 0,-9 1-176 0,-3 4-88 31,-6 1 40-31,-7 4-40 16,-4 0-56-16,-6 2 8 15,-2 2 8-15,-1 0-8 0,-2 0-8 16,0-3-160-16,0 3-368 0,0-5-577 31,0-1-855-31,0 0-2369 16</inkml:trace>
  <inkml:trace contextRef="#ctx0" brushRef="#br0" timeOffset="287059">8999 5264 3384 0,'0'0'1665'0,"0"0"-1393"0,0 0 448 0,0 0 376 16,0 0-216-1,15 108-280 1,-5-78-216 0,-4 0-72-16,5-4-71 0,-6-4-57 0,2-3-120 15,-6-7-48-15,4-3 32 0,-5-3-48 16,0-3-625-16,0-3-671 0,0 0-856 15</inkml:trace>
  <inkml:trace contextRef="#ctx0" brushRef="#br0" timeOffset="287273">9024 5441 2632 0,'0'0'2273'16,"0"0"-1521"-1,0 0 216-15,0 0 384 0,0 0-312 0,0 0-495 16,0 0-257-16,-20 111-168 31,11-83-120-15,-3-1-16-16,1-5-408 0,-4-1-745 0,1-6-1135 15,3-7-3129-15</inkml:trace>
  <inkml:trace contextRef="#ctx0" brushRef="#br0" timeOffset="287519">9083 5524 16 0,'0'0'4336'0,"0"0"-3303"15,0 0-465 1,0 0 424-16,0 0 248 15,0 0-232-15,0 0-247 0,0 0-225 16,97 83-256-16,-77-69-88 16,-3-4-72-16,0-2-24 15,-4-4-96-15,-5-2-768 0,0-1-1561 31,-8-1-4352-15</inkml:trace>
  <inkml:trace contextRef="#ctx0" brushRef="#br0" timeOffset="288221">8003 4969 2416 0,'0'0'1600'0,"0"0"-615"0,0 0 15 16,0 0-256-16,0 0-88 16,0 0 24-16,0 0-120 0,155 14-64 15,-94 2 25 1,9 2-57-16,-2 3-8 0,4-2-160 15,-7 1-24 1,-4 1-8-16,-4-4 248 0,-10-2-200 16,-5-5-40-16,-18-3-104 15,-6-3-56-15,-9 0-56 16,-5-4-48-16,-4 0-8 0,0 0 0 0,-15 0-1000 15,-6 0-3361 1</inkml:trace>
  <inkml:trace contextRef="#ctx0" brushRef="#br0" timeOffset="288614">8547 4949 2664 0,'0'0'2113'0,"0"0"-1337"15,0 0-288-15,0 0-120 16,0 0 496-16,0 0-192 0,0 0-208 16,94 68-80-16,-73-45-72 15,0-2-72 1,-3-1 169-16,-2 1-177 0,-5-4-24 15,-3 0 48-15,-3-4 32 16,-3-2 16-16,-2-5-40 16,0 0 24-16,0-4 120 0,0 1 80 15,-15 3-416 16,-28-2-72-31,1-1-2336 16,0-3-7330-16</inkml:trace>
  <inkml:trace contextRef="#ctx0" brushRef="#br0" timeOffset="299771">5028 9916 1688 0,'-1'0'3321'16,"-4"0"-1849"-1,3 0-656-15,-1 2 192 16,3-2 193-16,0 0-41 0,0 0-368 16,0 0-328-16,0 0-80 15,0 0-16-15,0 0-48 16,0 0-64-1,0 0-104-15,0 0-104 16,0 0-48-16,0 0-168 0,0 0-16 16,3 0-72-16,12 0 48 0,7 2 208 15,3 2 0-15,9 0 8 16,4 1 56-1,4-2-48 1,7-1 64-16,-2 0-32 0,4-2-40 16,1 2 8-16,-4 0 48 15,-6-2-48-15,-6 2 32 0,-5 0-48 16,-9 0 0-1,-6-2 0-15,-8 2-8 16,-3-2 8-16,0 0 0 16,-5 0 16-16,0 0 40 15,0 0 0-15,0 0-8 0,0 0 8 16,0 0 16-16,0 0-16 15,0 0 40-15,0 0-96 0,0 0-176 32,0 0-1592-32,0 0-4081 0</inkml:trace>
  <inkml:trace contextRef="#ctx0" brushRef="#br0" timeOffset="307358">765 7165 40 0,'0'0'2128'0,"-5"-4"-464"15,2 1-151-15,3 3-289 0,0 0 80 31,0-2-152-31,-2 2-159 16,2 0-33-16,0 0-120 16,-1 0-64-16,1 0-40 0,0 0-208 15,-4 0-287-15,4 5-241 16,0 11-185-16,0 8-175 15,0 10 360-15,7 6 224 16,4 6-48-16,-6-4-71 16,5-2-57-16,-2-3 8 15,-5-7-56 1,0-3-48-16,-3-6-24 0,0-3-57 0,0-6-79 15,0-5 48 1,0-5-32-16,0 0-192 16,0-2-344-16,0 0-608 0,0 0-1225 15,0-5-4248-15</inkml:trace>
  <inkml:trace contextRef="#ctx0" brushRef="#br0" timeOffset="307948">754 7259 3616 0,'0'0'1713'31,"0"0"-513"-31,0 0 104 16,0 0-32-16,0 0-351 0,0 0-417 16,-4 0-296-1,4 0-208-15,10 8-184 0,14 8 184 0,13 8 224 16,2 6 56-16,6 0-96 31,-1 0 0-15,1-2-40-16,-8-3-88 0,-1-5 0 0,-2-4-48 15,-12-7 8-15,-2 0-8 0,-4-3 40 16,-8-2-40-16,-3-4 0 15,-4 0-8-15,3 0-136 32,-4-6-712-32,0-13-777 0,0-3-1055 0</inkml:trace>
  <inkml:trace contextRef="#ctx0" brushRef="#br0" timeOffset="308320">1001 7077 2816 0,'0'0'2465'15,"0"0"-1385"-15,0 0-112 0,0 0-112 16,0 0-488-16,0 0-168 0,0 0 320 16,13 98 97-16,-4-60-97 31,-1-4-128-31,2-4-160 0,-3-4-72 15,-1-4-8-15,-1-6-56 16,-2-3-16 0,0-6-8-16,-1 1-64 0,1-2 0 0,-1 5-8 15,3 0-8-15,1 4-736 16,1 2-809-16,4 6-719 0,-3-8-1825 31,0-2 1162-31</inkml:trace>
  <inkml:trace contextRef="#ctx0" brushRef="#br0" timeOffset="309393">1165 7054 1632 0,'0'0'4161'0,"0"0"-2913"0,0 0-208 16,0 0-32-16,0 0-335 31,0 0-617-31,0 0 40 16,0 0 16-16,54 87 424 0,-35-47-120 15,2 2-80-15,0-2-152 16,-5 0-8-16,0-6-96 0,-3-6-8 15,-3-4-24-15,-2-5-48 32,-3-5 0-32,0-3 8 0,0-2-8 15,-4-3 8-15,-1 1 16 16,0-1-16-16,2 3 40 0,-2-1-40 31,0-2 40-31,0-1-24 0,0-1 24 0,3-2 0 16,-3-2-32-1,0 0 48-15,2 0-56 0,-2 0 0 31,1 0-8-31,-1 0 0 0,5 0-128 0,2 0 0 16,4 0-24-16,7-4 152 0,4-5 16 0,6-3 72 16,1-4-40-1,1-3-40 1,0 4 48-16,-1 0-56 0,-4 3-24 15,-7 5-24-15,0 1 48 16,-3 1-8-16,-1 3-40 16,-9 2 48-16,1 0 0 15,-2 0 0 1,-4 0-8-16,0 0-1000 0,0 2-3665 15</inkml:trace>
  <inkml:trace contextRef="#ctx0" brushRef="#br0" timeOffset="314033">1509 7736 1568 0,'0'0'3233'0,"0"0"-2065"0,0 0-656 16,0 0 304-16,0 0 200 0,0 8-304 15,0-5-424-15,0-3-95 16,0 0 39-1,0 0 48-15,0 0 0 16,0 0-40-16,0 0 64 0,0 0 24 16,0 0 8-16,0 0-48 0,0 0-24 15,0 0-64-15,0 0-80 16,0 0-72-16,0 0-48 0,0 0-8 31,0 6-112-31,0 1 64 16,2 5 56-16,4 3 8 15,-1-2 0-15,3 6 0 0,2-2 56 16,-2 4-48-1,3 1-8-15,1 4 0 16,-1 2 64-16,5 4-72 16,2 2 8-16,0 0-8 15,0 0 48 1,-1-2-48-16,1-2 8 0,-3-1-8 0,1-3-8 15,-3-5 0-15,3 0-56 0,-3 1 56 32,1 0-8-32,1 3 8 15,-1 6 8-15,2-1 0 16,-1 4 8-16,1 1 16 0,-3-5-24 0,0-1 8 15,-2-5-8-15,1-5-8 16,-6-4-48-16,1-4 48 16,-3-3 0-1,1-3-40-15,0-1-8 16,-2 2 56-16,2 3-8 15,2-1 8-15,-1 1 0 0,0 2 0 32,-1-1 0-32,2-5 0 0,-4 1 0 0,0-2 8 0,2-1 0 15,-5-1 64 1,0-2-64-16,0 0 96 15,0 0-104-15,0 0-160 16,0 0-536-16,0 0-1464 0,-8 0-2714 16,5 0 331-16</inkml:trace>
  <inkml:trace contextRef="#ctx0" brushRef="#br0" timeOffset="314664">1976 8398 3504 0,'0'0'1233'0,"0"0"-745"16,0 0 304 0,0 0 192-16,0 0-264 0,0 0-320 15,0 0-176-15,11 68-40 16,-4-45 80-16,3 0 0 0,-2 7 8 15,3 2-87 1,-1 0-105-16,-2 3 48 16,1-3-80-16,-2-4 32 15,-2-2-72-15,-2-6-8 16,3-4 8-1,-6-6-8-15,0-6 8 0,4-2 0 0,-4-2 120 16,0 0 80-16,0 0 512 31,0 0 360-31,0 0 48 0,-12 0-776 16,-1 0-176-16,0-4 8 15,-3-2-80-15,2 2-88 0,-4 0-8 16,5 2 57-16,-3-2-65 16,1 0 0-16,-2 0 0 31,-1 0 0-31,-5-2 8 0,-1-3-8 0,-8 2-193 15,-5-5-679-15,-22 1-384 16,11 4-960-16,4 1-3826 0</inkml:trace>
  <inkml:trace contextRef="#ctx0" brushRef="#br0" timeOffset="317616">1107 9144 1280 0,'0'0'3072'16,"0"0"-1735"-16,0 0-329 0,0 0-232 15,-129 42-120-15,98-8-272 16,1 9-24-16,-1 6-120 0,5 9 257 0,4 3-161 31,5-1-184-31,11-2 0 16,6-6-24-16,0-6-56 15,18-5-64-15,9-9-8 0,2-11 0 16,2-4 0-16,4-9-40 16,-1-8 40-1,-3 0 0-15,3-4-56 16,0-17-264-16,-3-7-304 15,-1-19-729-15,-6 7-463 0,-9 3-1161 16</inkml:trace>
  <inkml:trace contextRef="#ctx0" brushRef="#br0" timeOffset="317839">978 9498 4600 0,'0'0'1041'16,"0"0"-985"-16,0 0 280 15,0 0 352 1,0 0-80-16,131-15-88 16,-97 0-280-16,-5 4-240 0,-5-1 0 15,-8 5-496-15,-8 3-656 16,-1 1-536-1,-7 3-33-15,0 0 785 0,-12 0-584 16</inkml:trace>
  <inkml:trace contextRef="#ctx0" brushRef="#br0" timeOffset="317952">1135 9429 288 0,'0'0'1288'15,"0"0"320"-15,0 0-95 16,0 0-497-16,0 0-592 0,0 0-216 15,-57 98 312-15,69-52-160 0,2 0-264 32,1-5-96-17,-3-7-264-15,11-2-728 0,-10-10-1105 0,-2-8-1847 16</inkml:trace>
  <inkml:trace contextRef="#ctx0" brushRef="#br0" timeOffset="318533">1227 9483 1776 0,'0'0'1424'0,"0"0"-320"0,0 0 41 16,0 0-217-16,0 0-136 31,0 0-272-31,0 0-160 0,0 0-136 15,37 106-120-15,-37-101-40 16,0-3-16-16,2-2-32 0,-2 0 72 16,0 0-88-16,4 0-408 0,1-5-512 15,3-9-584 1,4-6 560-1,1-6 303-15,4 0-63 16,-1-4-40-16,1 2 208 0,-8 4 264 0,1 3 168 16,-4 6 104-16,-2 7 152 15,-4 5 720 1,0 3 592-16,0 0-415 0,-12 11-601 0,1 10-272 31,0 5 80-31,-1 6 64 16,8 2-88-16,2 1 0 15,2-4-32-15,0-8-136 0,0-7-64 0,6-4 0 16,3-8-104-16,0-2-128 31,-1-2-168-31,4 0 40 16,-3-14 96-16,-1-12-200 0,2-8-136 15,-2-2-161-15,-5 2 169 16,-1 4 480-16,1 12 112 0,-3 8 680 15,0 6 337-15,0 4-129 16,3 0-608-16,1 14-120 31,4 6 392-31,-3 2-160 0,4 2-136 16,-1 0-256-16,8 0-88 0,-1-5-952 31,-4-8-1641-31</inkml:trace>
  <inkml:trace contextRef="#ctx0" brushRef="#br0" timeOffset="318756">1571 9372 4993 0,'0'0'2128'15,"0"0"-1640"1,0 0-360-16,0 0 344 0,0 0 120 15,6 145-224-15,7-91-256 0,-2 3 9 16,4-2-121-16,-2 1 8 16,-2-3-8-16,4-6-81 0,-4-6-511 31,0-5-464-31,-1-12-768 15,-4-10-1233-15</inkml:trace>
  <inkml:trace contextRef="#ctx0" brushRef="#br0" timeOffset="319057">1535 9374 3104 0,'0'0'1072'0,"0"0"-576"0,0 0 201 16,0 0-185-16,0 0-136 0,0 0-152 15,120-15 128-15,-104 30 192 16,0 4 0-16,-6 5 24 15,-5 0 24-15,-2 1-175 16,-3 0-49-16,0-1-184 16,0 6-184-16,-8-8-913 15,-4-6-2295-15</inkml:trace>
  <inkml:trace contextRef="#ctx0" brushRef="#br0" timeOffset="319796">1705 9166 4416 0,'0'0'1545'0,"0"0"-1025"16,0 0-320-16,0 0 240 0,0 0 240 0,37 104-24 16,-21-57-200-16,-8-3-168 15,7-1-127-15,-4-2 15 16,0-7-96-1,-3-8-80-15,0-6 8 16,-4-8 0-16,-3-4 0 16,-1-6 64-16,0 0 32 0,0-2 80 15,0 0 120-15,0 0 80 16,0 0-120-16,0-4-264 0,0-6-304 31,0-6-472-31,4-5 15 16,-1 2 321-1,5-5 312-15,0 1 56 0,2 2 72 0,1 1 0 16,-1-1-8-16,4 2 8 15,-3-1 0-15,1 3 56 0,-1 1-48 32,-3 7 0-32,-1 0 24 15,-1 5-32-15,-3 0-48 0,-1 4-16 16,-1 0-16-16,-1 0 8 0,4 0-48 15,-3 0 32-15,1 0 32 32,6 0 48-32,0 0 8 0,-3 10 72 0,6 1 176 15,1 2-32 1,-1 4 88-16,-1 0 40 0,2 4-63 15,0-1-153-15,1-1-16 16,0 13-112-16,-5-7-657 0,0-3-2071 16</inkml:trace>
  <inkml:trace contextRef="#ctx0" brushRef="#br0" timeOffset="324706">2041 9854 3704 0,'0'0'1801'16,"0"0"-793"-16,0 0-152 15,0 0-160 1,0 4-400-16,0 10-224 15,5 6 160-15,-1 0 128 0,-2 3-168 16,3-4 73 0,-2-1-9-16,-1-2-88 0,-1-3-104 0,-1 0-48 15,0 0-16-15,0 2-280 31,0 0-1145-31,0-5-2824 16</inkml:trace>
  <inkml:trace contextRef="#ctx0" brushRef="#br0" timeOffset="325227">2049 9784 4304 0,'0'0'1425'32,"0"0"-825"-17,0 0-56-15,0 0-152 0,0 0-352 0,0 0-32 16,0 0-8-16,85 0 8 15,-51 0 48-15,3 0 24 0,-1 0-80 16,1 2 8-16,-6-2-8 31,-7 0 0-31,-5 0-160 16,-4 0-8-16,-5 0-16 0,-2 0-32 15,-5 0 64-15,2 0 104 16,-5 0 48-16,0 0 56 0,0 0 280 16,0 0 344-16,0 0 96 31,0 4-328-31,0 2-448 0,0 3-96 15,0 6 96 1,0 0 72-16,1 4 104 0,4-1-96 0,0-4-72 16,-3 0-8-16,1-2-160 0,-3 4-792 15,0 0-1000-15,0-4-2121 16</inkml:trace>
  <inkml:trace contextRef="#ctx0" brushRef="#br0" timeOffset="325514">2097 9972 2816 0,'0'0'1776'31,"0"0"-1255"-31,0 0-57 16,0 0 136-16,0 0-256 0,0 0-272 15,0 0 224-15,60 0 16 16,-26-5-104-16,1 0-88 0,1 1-40 15,-4 0-80-15,1 2 0 16,-8 0 0 0,-2 2-264-1,-5 0-408-15,-5 0-496 0,-5 0-1289 0</inkml:trace>
  <inkml:trace contextRef="#ctx0" brushRef="#br0" timeOffset="325810">2238 10022 616 0,'0'0'3056'15,"0"0"-1783"-15,0 0-817 0,0 0-104 0,0 0 16 16,0 0-8-16,0 0-64 16,6 120-136-16,2-83 16 15,-1 1-152 1,-4-2 32-16,2-2-40 15,-4-2-16-15,-1 0-416 0,0-8-936 16,0-8-3185-16</inkml:trace>
  <inkml:trace contextRef="#ctx0" brushRef="#br0" timeOffset="326427">2247 10174 1408 0,'0'0'2288'0,"0"0"-1392"15,0 0-95-15,0 0 15 16,0 0-232-16,0 0-392 16,17 0-16-16,8 0 496 0,9-9 168 15,7-5-192-15,9-1-319 16,1 0-65-1,3 0-112-15,-3 6-104 0,4 1-48 16,-5 1 8 0,-6 5 0-16,-2 0 16 0,-5 2 32 15,-9-2-56-15,-3 2-16 16,-4-2-48-1,0 0-136 1,-6-2-160-16,-4 3-185 0,1-7-631 0,-8 1-1032 16,-2 3-2049-16</inkml:trace>
  <inkml:trace contextRef="#ctx0" brushRef="#br0" timeOffset="326731">2758 9938 2496 0,'0'0'1872'0,"0"0"-1632"16,0 0-167-16,0 0 79 15,0 0 120-15,0 0-72 0,126 22-112 32,-100-12 8-32,-1 0-88 15,-4 2-8-15,-3 2 8 0,-7 0 48 16,-6 4 0-16,-5 3 72 15,0 7-128-15,-16-3-632 0,-6-6-1769 32</inkml:trace>
  <inkml:trace contextRef="#ctx0" brushRef="#br0" timeOffset="327065">2948 9707 4136 0,'0'0'2313'0,"0"0"-1329"16,0 0-328-16,0 0-160 15,0 0-320-15,0 0 224 0,0 0 89 31,31 96-241-31,-23-65-104 16,2-3-144-16,-5-2-16 0,1-2-600 16,-6-3-1033-1,0-8-1383-15,0-7-1657 0</inkml:trace>
  <inkml:trace contextRef="#ctx0" brushRef="#br0" timeOffset="327488">2961 9722 1240 0,'0'0'2744'0,"0"0"-1935"0,0 0-473 16,0 0 248-16,0 0 32 15,0 0 40-15,0 0-288 0,100-26-144 16,-77 24-144-1,-5 2 0-15,-2 0-8 0,-6 0-72 16,-2 4 56 0,-5 5-8-16,-3 8 24 15,0 0 136-15,0 6-72 31,-7-1-136-31,-10-1-480 0,-3 0-160 0,-4-5-120 0,3-4 216 16,3-4 544-16,5-5 152 0,7-3 448 31,6 0 8-15,0 0-96-16,0 0-464 0,0 0-48 15,6 0-224-15,9 0 224 0,9 0 24 16,-1 0 136-16,3 0-56 16,-5-1-8-1,1-3-96-15,-4 0-376 16,5 2-720-16,-7 2-937 0,-5 0-783 15</inkml:trace>
  <inkml:trace contextRef="#ctx0" brushRef="#br0" timeOffset="327786">3132 9918 856 0,'0'0'2824'15,"0"0"-1607"-15,0 0-569 0,0 0-280 16,0 0-136-1,0 0-40-15,0 0-8 16,-6 107-176-16,11-84 8 16,1-1 64-16,1 3-80 0,-1-1 0 15,1-1 72-15,-1 0 40 16,-1 1 16-1,0-5-72-15,0 0-48 16,-4-3-8-16,4-2 0 16,0-4-248-16,-3-2-120 15,-1 2-184 1,-1-2-480-16,0-4-1273 0</inkml:trace>
  <inkml:trace contextRef="#ctx0" brushRef="#br0" timeOffset="330437">489 10197 4424 0,'0'0'2113'31,"0"0"-841"-31,0 0 48 0,0 0 121 16,0 0-321-16,0-2-376 15,0 2-296-15,0 0-184 0,0 0-64 16,0 0-120-16,0 6-80 16,0 10-176-1,0 8 56 1,1 8 120-16,4 6 8 0,2 2 0 15,1-2 0-15,-2-6-8 16,4-2-104-16,-2-8-88 16,2-1-40-16,-4-6 48 0,5 2-40 0,-4-6 32 15,3 2-8 1,-2-3-32-1,3-4-72-15,0-1 0 0,1-1-96 16,-1-4 96-16,0 0 72 16,2 0 128-16,0 0 96 15,2-5 8-15,-3-11 8 0,1-4 160 0,0-3 128 16,-3-3 216-1,-4 1 80-15,-1-1 24 16,-5 1 104-16,0 1 48 16,0 3-239-16,-5-2-273 15,-6 3-256-15,0 2-729 31,0-2-815-31,4 4-1513 0,2 6-3288 0</inkml:trace>
  <inkml:trace contextRef="#ctx0" brushRef="#br0" timeOffset="330686">768 10213 1800 0,'0'0'3281'0,"-4073"0"-2241"16,8146 0-800-16,-4073 0 64 15,0 0 216-15,0 0 296 0,23 78-272 16,-17-46-256-16,-1 0-160 16,3-4-24-1,-6-2-88-15,-1-1-16 0,-1-6-144 16,0 3-816-16,0-5-896 15,-1-9-1457-15</inkml:trace>
  <inkml:trace contextRef="#ctx0" brushRef="#br0" timeOffset="330851">742 10351 1256 0,'0'0'1168'16,"0"0"-120"-16,0 0-216 0,0 0 105 31,0 0-209-31,0 0-320 0,0 0-216 15,123 75-120-15,-110-67-72 16,-2-5-584-16,-4-1-1465 16,-2-2-1958-16</inkml:trace>
  <inkml:trace contextRef="#ctx0" brushRef="#br0" timeOffset="331078">907 10201 1040 0,'0'0'4705'31,"0"0"-3409"-31,0 0-600 0,0 0-72 16,0 0-288-1,0 0-88-15,0 0-80 0,0 128-160 0,2-87 64 16,2-6-72-16,-4-4 0 0,0-9-272 15,4-9-760-15,-4-7-704 16,0-4-873 0,0-2-135-16</inkml:trace>
  <inkml:trace contextRef="#ctx0" brushRef="#br0" timeOffset="331294">886 10273 1176 0,'0'0'2008'0,"0"0"-808"16,0 0-31-16,0 0-257 15,0 0-216-15,0 0-232 0,0 0-64 16,97 10-48-16,-78 2-56 31,-1 0-88-31,1 0-88 16,-4 0-120-1,-4 0-144-15,2 4-1056 0,-6-4-1168 0,-2-4-2049 0</inkml:trace>
  <inkml:trace contextRef="#ctx0" brushRef="#br0" timeOffset="331968">1073 10097 880 0,'0'0'2712'16,"0"0"-1591"-16,0 0-593 0,0 0 144 15,0 0-128-15,0 0-64 16,0 0 8-16,28 73-144 0,-12-44-192 31,-2 1-8-31,3 0 48 0,0 0-64 16,-5-2-32-16,1-2-8 15,-2-3-72-15,-5-4 96 16,-1-2-56-1,0-6-48-15,-3-3 0 0,-2-3 48 0,0-3-40 32,1-2 40-32,-1 0 64 15,0 0 176-15,0 0 297 0,0 0 31 16,0 0-96-16,0 0-208 15,0 0-136-15,0 0-80 0,0 0-56 16,0 0-32-16,4 0-16 16,-4 0 0-1,0 0-56-15,3 0-40 16,-2 0-88-16,9 0-200 0,-2 0 128 15,7-5 248-15,1 1-8 16,3-2 8-16,2 0-64 0,3-1 64 16,-4-2 0-1,2 1 8-15,1-2 0 16,-4 3 8-16,2-4-8 15,-3 3 0-15,-3 0 8 0,-4 3-8 16,0-2 56 0,-3 3-56-16,-4-4 0 0,0 2-848 0,-4 0-2137 15</inkml:trace>
  <inkml:trace contextRef="#ctx0" brushRef="#br0" timeOffset="385435">2866 10430 3744 0,'0'0'1409'16,"0"0"-1121"-16,0 0-56 16,0 0 112-16,2 134-128 15,7-102-144 1,-1 0-72-16,5-6 0 0,3-4-80 15,-3-4-200-15,-1-7-224 16,-3-10-297-16,-7-1-791 0,0 0-944 16</inkml:trace>
  <inkml:trace contextRef="#ctx0" brushRef="#br0" timeOffset="385664">2868 10426 888 0,'0'0'4673'16,"0"0"-3441"-16,0 0-408 0,0 0-168 15,0 0-288-15,0 0 457 16,42 32-353-1,-21-15-240 1,-2 0-160-16,-1-2-72 0,-1 0-176 0,0-5-833 16,-6-5-911-16,-3-1-1001 15</inkml:trace>
  <inkml:trace contextRef="#ctx0" brushRef="#br0" timeOffset="385891">3032 10393 2696 0,'0'0'4337'0,"0"0"-3009"16,0 0-183-16,0 0-297 0,0 0-592 15,0 0-256-15,0 0 0 16,-24 129-24-16,19-108-360 0,5 0-392 15,-1-10-465-15,-3-2-767 32,3-5-1201-32</inkml:trace>
  <inkml:trace contextRef="#ctx0" brushRef="#br0" timeOffset="386029">3061 10417 1176 0,'0'0'1328'16,"0"0"72"-16,0 0-199 0,0 0-489 15,0 0-352-15,0 0-360 16,75 85-704-16,-67-74-2313 0</inkml:trace>
  <inkml:trace contextRef="#ctx0" brushRef="#br0" timeOffset="386353">3061 10417 4136 0,'142'-116'2417'15,"-142"116"-1137"-15,-6 16-472 0,0 6-424 0,-1 7 25 16,1 1-97-16,2-5-208 16,4-1-104-16,0-7-16 0,0-8-328 15,0-1-353 1,12-6-103-16,2-2 96 0,1 0 104 0,-4 0 304 31,2 0 128-31,2 0 104 16,-7-2 16-1,-2 0 40-15,2 2-16 16,-8 0-88-16,0 0 88 0,0 17 24 0,0 5 0 31,-19 14-312-31,1-4-729 16,5-9-1207-16</inkml:trace>
  <inkml:trace contextRef="#ctx0" brushRef="#br0" timeOffset="386625">3402 10279 4905 0,'0'0'2576'0,"0"0"-1216"0,0 0-199 16,0 0-665 0,0 0-216-16,0 0-264 15,-35 108-16-15,33-74-8 31,2-4-48-31,0 0-80 0,0-6-8 0,6-1 8 0,2-8-16 16,4 0-72-16,-6-5-24 0,6-7-8 31,0-1-73-15,5-2 33-16,10-9-160 0,-4-12-776 0,-4 2-2753 15</inkml:trace>
  <inkml:trace contextRef="#ctx0" brushRef="#br0" timeOffset="393141">3861 9850 3168 0,'0'0'1633'16,"0"12"-1273"-16,0 0-168 0,0 6 176 15,0 2-56-15,0 1-232 16,3-2-72-1,8-1 0-15,-1-4-8 16,4-1 0-16,-2-6 0 0,-1-3-8 16,0-4-48-16,-3 0 56 15,4 0 16 1,-6-11 224-16,1-10 120 15,-4-1 96-15,-1-2 88 16,-2-2-8-16,0 2-88 0,-5 2-16 16,-8 1-143-16,-3 10-289 15,-2 7-57-15,-2 8-799 16,4 18-1016-16,5 6-3985 0</inkml:trace>
  <inkml:trace contextRef="#ctx0" brushRef="#br0" timeOffset="393400">3864 10161 3632 0,'0'0'672'0,"0"0"-488"16,0 0 209-16,0 0-49 15,0 0 48-15,0 0 248 0,0 0-96 16,0 0-248-16,107-36-112 16,-88 19-160-16,-1 4-24 0,-1 0-504 31,-5 1-432-31,-1 3-705 15,-11-2-199-15,0 3 160 16</inkml:trace>
  <inkml:trace contextRef="#ctx0" brushRef="#br0" timeOffset="393542">4025 10014 1240 0,'0'0'1856'0,"0"0"-111"16,0 0 55-1,0 0-416-15,0 0-536 16,0 0-848-16,0 0-96 16,0 0 88-16,0 0-40 0,0 122-800 15,12-84-712 1,-1-10-1049-16,0-9-479 15</inkml:trace>
  <inkml:trace contextRef="#ctx0" brushRef="#br0" timeOffset="393732">4029 10136 992 0,'0'0'2680'16,"0"0"-1351"0,0 0-537-16,0 0-464 0,0 0-120 0,0 0-200 15,-4 113 72-15,4-85-80 16,0-4-128-16,0-8-344 0,0-6-440 31,0-6-177-31,-3-4-7 16,-2-2-296-16</inkml:trace>
  <inkml:trace contextRef="#ctx0" brushRef="#br0" timeOffset="393868">4011 10229 656 0,'0'0'904'0,"0"0"-8"32,0 0-64-32,0 0-184 0,0 0-208 15,0 0-176-15,0 0-79 0,124 18-113 16,-112-12-72-16,-4 0-969 15,-4-2-1527-15</inkml:trace>
  <inkml:trace contextRef="#ctx0" brushRef="#br0" timeOffset="394389">4100 9756 24 0,'0'0'1976'15,"0"0"-832"1,0 0-96 0,0 0-7-16,0 0-457 0,0 0-384 15,0 0 160-15,71 0 264 16,-37 0-128-16,3 0-232 0,-2 0-128 0,-1 0-56 31,-6 0-32-31,-4 0 8 16,-6 0-48 15,-5 0 56-31,-2-2-64 0,-5-4-672 0,-4 1-960 0,-2 1-3617 0</inkml:trace>
  <inkml:trace contextRef="#ctx0" brushRef="#br0" timeOffset="395826">4411 9760 2880 0,'0'0'1977'0,"0"0"-921"16,0 0-56-16,0 0-208 15,0 0-296-15,0 34-240 0,0-18-80 16,0 2-120-16,0-4 16 15,0-2-64-15,0-4-8 0,0-4 16 32,0-4 40-32,0 0 16 15,0 0-8 1,0 0-48-1,0 0-16-15,0-12-16 0,0-5-272 0,12 0 48 0,-1-5 56 16,8 1-40-16,2 6 64 0,4 1 40 31,-1 1 16-31,0 8 0 16,0 3 48-16,4 2-32 0,-9 0 40 15,-1 9-32-15,-7 12 64 16,-6 3-40-16,-5 1 56 16,0 3 112-16,-8-3 88 0,-10-5 152 15,-4-6 8 1,-6-6-152-16,2-8-208 15,-3 0-8-15,0-8-424 16,2-34-376-16,4 6-1088 0,5 0-1001 16</inkml:trace>
  <inkml:trace contextRef="#ctx0" brushRef="#br0" timeOffset="396353">4575 10074 3848 0,'0'0'873'15,"0"0"-673"-15,0 0-32 16,0 0 32 0,0 0 32-16,0 0-120 15,113-41-104-15,-88 41-8 0,-5 2 8 16,-7 11-8-16,-8 7 0 0,-5 7 8 15,0 1 232 1,-13 2-72-16,-8-4-64 0,-2-6-16 16,-8-8 120-1,2-8-24-15,-5-4-184 16,2-4-320-1,-7-28-456-15,10 4-1161 0,7 2-1239 16</inkml:trace>
  <inkml:trace contextRef="#ctx0" brushRef="#br0" timeOffset="396747">4171 9928 24 0,'0'0'2584'0,"0"0"-1472"15,0 0-720-15,0 0 80 0,0 0 393 0,64 60-209 16,-33-32-224-16,3 0-8 15,2-2-112 1,-3-3-104-16,-2-6-24 16,-8-2-88-16,-4-5-40 15,4-5-56-15,-12-1-240 16,0-4-1840-16</inkml:trace>
  <inkml:trace contextRef="#ctx0" brushRef="#br0" timeOffset="397275">4386 10371 2008 0,'0'0'1008'16,"0"0"-192"-16,0 0 49 0,0 0-113 15,0 0-72-15,0 0-264 16,0 0-64-1,135-90-64-15,-117 84-120 0,-3 0-96 0,-4 4-16 32,-8 2-56-32,-3 0-728 15,0 0-2089-15</inkml:trace>
  <inkml:trace contextRef="#ctx0" brushRef="#br0" timeOffset="398524">4823 10283 1360 0,'0'0'2992'0,"0"0"-1687"0,0 0-609 15,0 0-88 1,0 0-376-16,0 0 208 0,0 0 152 31,28 102-272-31,-15-68-96 0,-2 0-120 16,0-6-56-16,1-2-48 15,-1-5-16-15,0-8 16 0,-3-2-8 16,4-5-144-16,-3-4-80 0,-1-2-128 16,2 0 200-1,-2-8 96-15,-1-12 56 0,-1-8 8 16,2-5-104-1,-6-1 0-15,-2 1-8 16,0 2 112-16,0 5 24 0,0 8 112 16,0 8 208-16,0 4 224 15,0 6-8-15,0 0-183 16,0 0-73-16,0 2-304 15,6 12-112-15,-1 10 112 16,1 2 88-16,6 0-24 31,-4-1-64-31,0-6-328 0,2-6-177 0,-1-4-295 0,-1-7-112 31,4-2-104-31,-3 0 80 0,-1-7 472 16,0-12 47 0,-4 0-135-16,1-2 528 15,-5 3 24-15,0 4 552 0,0 7 417 0,0 5 399 16,0 2-168-16,0 0-344 31,0 0-391-31,0 7-353 0,0 3-112 16,0 0-136-16,0-1-177 15,0-2-207-15,6-3 0 0,4 0 88 16,-1 0 144-16,-1 1 112 15,4-1 120 1,-4 2 48-16,3-1-8 16,-8 7 8-16,1 3 8 0,-4 5 112 15,0 14-112-15,0-4-880 16,-4-9-3033-16</inkml:trace>
  <inkml:trace contextRef="#ctx0" brushRef="#br0" timeOffset="398822">5309 10405 640 0,'0'0'1304'0,"0"0"-832"16,0 0 136-1,0 0-200-15,0 0-408 16,0 0-40-16,0 0-280 15,-3-56 320-15,-8 54 24 16,-4 2 424-16,4 0 432 16,3 6-479-16,3 11-137 0,-1 0 320 31,1 3-80-31,5-1-136 0,0-2-120 15,0-5-88-15,0 1-48 16,5-6-8-16,3-1 0 0,6 1-104 16,1-7-96-16,15 0-288 15,-7 0-640-15,0-11-1577 0</inkml:trace>
  <inkml:trace contextRef="#ctx0" brushRef="#br0" timeOffset="399397">5581 10289 1616 0,'0'0'4177'0,"0"0"-3369"0,0 0 200 31,0 0-176-31,0 0-432 16,0 0-400-16,-44 38-80 0,44-18-128 15,0 1-80-15,13-2-136 16,0-2-40-16,1-4 72 0,1-4-40 15,-4-5-224-15,2-4-280 16,2 0-9-16,-2 0-7 31,-2-15-120-31,0 2-184 0,-3-4 552 16,-1 5 704-16,-6 7 408 0,-1 5 824 15,0 0 488-15,0 0-303 16,0 11-713-16,0 3-416 31,0 0 48-31,0 0-216 0,0-1-120 16,2-4-16-16,6-5 8 15,3-2-120 1,-3-2-152-16,1 0 32 0,-1-8 56 16,1-7-24-16,1-4-208 0,-7-3-89 15,2 1 121 1,-5-2 368-16,2 7 24 0,-2 4 616 31,0 6 361-31,0 6 239 0,0 0-104 0,0 0-608 16,0 8-488-16,0 8 48 0,0 2 0 15,5-1-64 1,1-4-480-16,4-5-856 15,-2-4-1089-15,1-4-1718 0</inkml:trace>
  <inkml:trace contextRef="#ctx0" brushRef="#br0" timeOffset="399646">5871 10327 2704 0,'0'0'1080'0,"0"0"-592"15,0 0 89-15,0 0-441 0,0 0-136 16,0 0-72-16,20 78-32 31,-9-74 104-31,2-2 48 16,-3-2 48-16,-2 2 40 0,-3-2 56 15,-2 2-16-15,-3 0 24 16,0 2-16-16,0 3 56 0,0 1-240 15,-12-1-840-15,4-1-2121 0</inkml:trace>
  <inkml:trace contextRef="#ctx0" brushRef="#br0" timeOffset="399976">5871 10327 496 0,'147'75'1040'16,"-139"-75"-288"-16,4 0 40 16,2-4-48-16,1-9 48 15,-2-4-247-15,1-6-289 31,-3-1-256-31,-4 0-24 0,-5 2-208 0,-2 2-88 16,0 3-305-16,-9 8-207 0,-5 5 464 31,1 4 368-15,-3 0 416-16,3 11-360 0,2 10 80 0,3 3 536 15,3 2 81-15,-2 1-145 16,7-2-296-16,0-1-48 16,0-2-56-16,0 1-24 15,8-4 16 1,10-2-88-16,0-6-16 0,8-7-96 15,21-4-152-15,-9-17-1160 16,1-9-3769-16</inkml:trace>
  <inkml:trace contextRef="#ctx0" brushRef="#br0" timeOffset="404627">6651 9683 3000 0,'0'0'1432'16,"0"0"-783"-1,0 0-41-15,0 0 144 16,-9 7-88-16,9-7-424 0,0 0-128 16,0 0-8-16,0 0 40 15,0 0-88-15,0 0-48 16,0 0 8-1,0 0-8-15,0 0 40 0,0 0-48 16,0 0 8-16,0 0 8 16,0 0 24-16,0 0-40 0,0 0-8 15,0 0 0 1,0 0-56-16,0 0-16 0,0 0 72 0,0 0-8 31,0 0 8-31,0 0 0 16,0 0 8-16,0 0 96 0,0 0-8 15,0 0 40-15,0 0-16 16,0 0-112-16,0 0-80 0,0 0 8 15,0 0-24-15,0 0 32 32,0 0 48-32,0 0 16 15,0 0 0-15,0 0 0 0,0 0-8 16,11 4 0-16,7 2 8 15,-2 1 16-15,6 4 24 0,1-1-32 16,0-1 8 0,-2-1 32-16,-4-1-40 15,0-1-8-15,-6-2 0 16,-3 0 0-16,-2-3 0 0,-2-1 0 15,-4 0 0 1,1 0 56-16,-1 0 24 0,0 0 24 16,0 0 152-1,0 0 80-15,0 0-16 0,0 0-64 16,0 0-135-1,0 0-113-15,0 0-8 0,0 0 8 0,0 0 8 16,0 0-16-16,0 0 0 16,0 0 0-1,0 0 0-15,0 0-24 16,0 0-32-16,0 0 40 15,0 0-41-15,0 0 49 0,0 0-40 16,0 0 24-16,0 0-24 16,0 0 40-16,0 0-48 0,0 0 48 31,0 0-96-31,0 0-168 15,0 2-536-15,-9 0-4297 0</inkml:trace>
  <inkml:trace contextRef="#ctx0" brushRef="#br0" timeOffset="406186">6622 9750 440 0,'0'0'1776'0,"0"0"-680"0,0 0 16 0,0 0 89 16,0 0-177-16,0 0-296 31,0 0-232-15,0 0-120-16,0 0-32 0,0 0-88 0,0 2-200 15,0 8-40-15,0 10 40 16,2 3 256-16,3 7-119 0,1 1 31 15,1-3-96 1,-1-2-56 0,-1-4-64-16,1-6 56 0,-2-2-64 15,-1-6-224-15,2-4-785 16,-5-4-1887-16,0 0-2952 0</inkml:trace>
  <inkml:trace contextRef="#ctx0" brushRef="#br0" timeOffset="406927">6829 9777 200 0,'0'0'920'16,"0"0"-96"-16,0 0 40 16,0 0 80-16,0 0-144 0,0 0-119 15,0 0 55 1,0 24 24-16,6-9-176 15,-1 1-296-15,2 0-48 16,-2 0-104-16,-4-2-136 0,4 2-600 16,-3-2-1016-16,-2-4-2689 0</inkml:trace>
  <inkml:trace contextRef="#ctx0" brushRef="#br0" timeOffset="407365">6671 9912 1736 0,'0'0'928'15,"0"0"-472"-15,0 0 256 0,0 0 8 0,0 0-407 32,0 0-129-32,0 0 104 0,0 0 88 15,50 10-40-15,-24-8-104 16,3 0-80-16,1-2-104 15,12 0-48 1,-8 0-200-16,-5-4-1569 0</inkml:trace>
  <inkml:trace contextRef="#ctx0" brushRef="#br0" timeOffset="408211">6760 9956 1536 0,'0'0'1024'0,"0"0"-152"16,0 0 224 0,0 0-71-16,0 0-273 0,0 0-184 0,0 0-96 31,0 0-32-31,0 0-144 15,3 2-192-15,-2 8-56 16,4 6 32-16,2 6 256 0,-1 5-104 16,1 3-128-16,-3-2-104 0,3 10-816 15,-1-10-1352-15,-2-6-3049 0</inkml:trace>
  <inkml:trace contextRef="#ctx0" brushRef="#br0" timeOffset="409719">7252 9688 1344 0,'0'0'1968'15,"0"0"-1064"-15,0 0 41 0,0 0 39 16,0 0-336 0,0 0-368-1,0 0-280-15,3 13 0 0,5 10 112 16,4 1 200-16,-1 1-112 15,-3 2-176-15,3-3-24 16,-7 0-640 0,0-6-1112-16,-4-6-1505 0</inkml:trace>
  <inkml:trace contextRef="#ctx0" brushRef="#br0" timeOffset="410065">7309 9628 784 0,'0'0'304'16,"0"0"-136"-16,0 0-40 0,0 0-8 16,0 0-112-16,0 0 0 15,0 0 0-15,108 0-8 16,-103 5 168-1,1 3 296-15,-6 2 144 16,3 3 40-16,-3 0 176 31,0 2-223-31,0 0-225 0,0 4-304 0,0 0-72 0,-3 5-801 16,-10-3-855-16,2-4-432 0</inkml:trace>
  <inkml:trace contextRef="#ctx0" brushRef="#br0" timeOffset="410229">7338 9856 496 0,'0'0'1064'0,"0"0"-104"16,0 0-48-16,0 0-392 15,0 0-248-15,0 0-168 0,0 0-104 16,124-17-888-16,-111 13-1688 15</inkml:trace>
  <inkml:trace contextRef="#ctx0" brushRef="#br0" timeOffset="410596">7338 9856 1608 0,'51'40'2776'16,"-51"-40"-1351"0,0 0-457-16,0 0 280 0,0 0-80 15,0 0-527-15,0 0-337 0,0 8-216 31,0 8 8-31,0 6 40 16,0 3-8-16,5 3-32 0,3-3-16 0,-4-1-80 16,0 6-888-16,1-7-1881 15,-5-6-3128-15</inkml:trace>
  <inkml:trace contextRef="#ctx0" brushRef="#br0" timeOffset="412127">8063 9790 1256 0,'0'0'4369'0,"0"0"-3193"16,0 0 456-16,0 0-279 0,0 0-505 15,0 0-328-15,-107 79-312 16,107-26-104-16,0-1-24 16,12-1-80-1,12-9-16-15,5-10-40 16,1-8-376-16,4-9-272 15,-3-11-369-15,1-4-95 0,9-32-328 16,-9-6-481-16,-3-3-783 0</inkml:trace>
  <inkml:trace contextRef="#ctx0" brushRef="#br0" timeOffset="412645">8284 9700 368 0,'0'0'2344'0,"0"0"-343"0,0 0-537 0,0 0-184 16,0 0-672-16,0 0-400 0,-19 122 168 31,19-68-232-31,0 0 24 15,9-4-104-15,9-10-64 0,-2-8 0 16,2-10-8-16,3-7-160 16,-6-9-256-16,2-6-152 0,3 0 240 31,-4-11 216-31,2-10 16 15,-1-6-104-15,-2-1 24 16,-4 0 128-16,-4 4 56 0,-6 6 56 16,-1 4 296-1,0 6 336-15,0 6 24 0,-13 2-192 0,-3 2-135 16,2 17-257-16,-2 6-104 31,6 3 88-31,7 0-112 16,3-2-16-16,0-7-48 0,3-4-64 15,11-7-104-15,-2-1-41 0,1-7-159 16,-2 0-32-16,3-7-168 15,-2-12-560-15,-1-8-561 16,0-1-439 0,-1 2 680-16,-3 4 640 0,-4 6 872 15,0 8 480-15,-3 6 1088 16,0 2 360-16,0 0-695 0,0 6-657 15,5 10-64 1,-2 0 16-16,5 2-264 16,-1-6-264-16,1-2-168 15,1-8-760-15,6-2-689 0,-1-10-127 16,-1-8-120-1</inkml:trace>
  <inkml:trace contextRef="#ctx0" brushRef="#br0" timeOffset="412910">8643 9872 3144 0,'0'0'1248'0,"0"0"-719"0,0 0-217 15,0 0 80-15,0 0-264 16,-57 114-128-16,57-103-496 0,11-7 56 16,10-4 231-1,-1 0 209 1,1 0 64-16,-7 0-55 0,-2-2 151 15,-6 0 184-15,0 2 32 16,-6 0-56-16,0 0 48 16,0 0 64-16,0 5-96 0,0 5-336 15,-6 0-712-15,6-10-568 31,0 0-945-31,3-2-191 0</inkml:trace>
  <inkml:trace contextRef="#ctx0" brushRef="#br0" timeOffset="413128">8643 9872 1408 0,'151'6'2088'31,"-151"-6"-375"-31,0 4-257 0,-1 10-776 0,-9 2-344 16,5 2-80-16,4 2-256 0,1-3-16 15,0-6-112-15,0-1-64 0,4-1-88 31,5-4 0-31,2 1 120 16,0-2 56-16,2 2 16 16,-2-2 80-16,1 1 8 0,-3-1 8 15,-1 1-8 1,-6 1-8-16,-2 6-88 0,-2 12-248 0,-15-1-1136 15,-3-3-2745-15</inkml:trace>
  <inkml:trace contextRef="#ctx0" brushRef="#br0" timeOffset="414403">9125 9916 800 0,'0'0'2176'0,"0"0"-856"16,0 0-295-16,0 0 175 31,0 0-304-31,0 0-128 0,0 0-232 15,-61-32-192-15,50 48-272 16,-1 8-48-16,4 2 32 16,4 2 0-16,4-2 49 0,0-1-89 15,0-8 72-15,6-4-80 16,2-4-8-16,3-5-8 0,-1-4-96 31,-2 0-73-15,3-7-7-16,4-16-48 0,-5-7-104 0,-1-8-272 15,-1-3 128-15,-3-2 24 0,-1 3 224 16,-4 4 184-1,0 4 48 1,0 8 216-16,0 5 192 0,0 8 160 16,0 5-40-16,0 6 64 0,0 0-184 15,0 11-400-15,0 18-8 16,0 10 153-16,9 6 55 15,6-1-80 1,-2-4-120-16,3-8-8 16,-3-8 0-16,0-9-288 0,3-8-217 15,-8-7-103 1,2 0 112-16,-2-4 168 0,1-16 88 0,-2 1-128 15,-4-2 176-15,-1 5 192 16,-1 8 8-16,-1 4 256 0,5 4 208 31,-5 0-320-31,0 0-152 16,0 0 0-16,2 8 0 15,1-2 0-15,-3 0-520 0,0-6-800 16,0 0-785-16,0 0-63 0</inkml:trace>
  <inkml:trace contextRef="#ctx0" brushRef="#br0" timeOffset="415780">9277 9842 496 0,'0'0'2136'0,"0"0"-1224"16,0 0-384-16,0 0 305 0,0 0-25 15,0 0-352-15,0 0-184 0,78 6-24 16,-67-6-64-1,-1 0-96-15,-5 0-16 16,-4 0-16-16,-1 6 48 16,0 7 48-16,0 8 232 0,0 7-96 0,0 2-48 31,0-4 72-16,0-1-232-15,0-10-80 0,0-5-96 16,12-5 32-16,2-5-168 0,1 0-80 16,2-17-16-16,1-5-304 15,-7-4-216-15,2-1 240 16,-6 2 88-1,-2 3 520-15,-5 6 0 0,0 2 600 16,0 4 184-16,-5 4 152 16,-2 3-152-16,1 3-120 15,4 0-31-15,2 0-385 0,0 5-248 16,0 15-200-16,2 10 200 31,11 9 0-31,3 4 0 0,2 3 24 16,-5 2-16-1,1 1-8-15,-6-5 0 0,-3-5-72 16,-5-6-65-16,0-7 9 0,0-8-24 15,-2-8 144-15,-12-6 0 16,-1-4-120-16,-2 0-96 16,2-10 160-16,1-10 56 15,4-5 0-15,10-5 8 16,0-2-72-16,5-4-8 15,19-3 24-15,5-5-16 0,7-1-104 16,1 1-224 0,1 0-96-16,-7 4-16 15,-7 6-16 1,-6 6 120-1,-7 7 88-15,-11 6 320 0,0 6 448 16,0 5 536-16,0 4 136 16,0 0-136-16,-3 0-327 0,0 13-401 15,-2 11-256-15,5 3 80 31,0 5 8-31,0-1-24 0,0-5-8 0,0-4-56 0,0-8 8 16,0-4-8-16,0-4-48 0,0-6-544 16,11 0-521-16,1 0 353 31,7-18 456-31,4-2-40 15,-1-2-16-15,3 0 144 0,-4 2 152 16,-5 4 64-16,-7 2 208 16,-4 5 280-1,-5 4 496-15,0 1 192 0,0 2-367 0,-6 2-353 31,-6 0-176-31,-5 6-208 16,4 10-72-16,5 5-24 16,0 2-56-16,6-3 24 0,2-4 8 15,0-2-8-15,0-6-16 0,2-2-112 0,7-6-360 16,3 0-41-1,1-4 161 1,4-15 200-16,1-4-136 16,1 1-88-16,-7 1 264 0,-1 10 184 0,-8 5 360 15,-1 4 392-15,-2 2 57 16,0 0-337-16,0 0-136 0,0 8-80 31,0 2-104-31,0-2-64 16,0-2-88-16,5-2-376 15,1-4-400-15,2 0-105 0,2 0 209 31,-2 0 360-31,2-6 176 0,-1 0 88 0,-5 1-16 0,0 5 64 32,0 0 104-32,-3 0 176 15,1 5 328 1,-2 9 321-16,2 2-97 0,-2 0-168 0,0 1-256 15,3-4-224-15,0-5-128 0,-1-2-56 16,-1-3-256-16,4-3-408 31,2 0 48-31,1 0 392 16,8-15 224-16,-3-2 88 0,3-4-72 15,0 3 0-15,-5 4 32 16,-1 3 64-16,0 8 48 0,-5 1 32 16,-2 2 0-16,0 0-48 15,2 0 24 1,-2 0-40-16,4 0-64 15,1 0 16-15,3 3-80 0,-1-1-200 16,1-2-240 0,3 3-128-16,-5-3-105 0,-3 0-63 0,-1 2 56 15,-5 6-392 1,0 0-856-16,-13 0-1113 31</inkml:trace>
  <inkml:trace contextRef="#ctx0" brushRef="#br0" timeOffset="419053">6031 8745 3880 0,'0'0'873'0,"0"0"-633"15,0 0-184 1,7 108 152-16,-7-71 544 16,0-3-184-16,-7 0-48 15,-11-2 8-15,-1 4 8 0,-10 1-112 16,-7 6-160-16,-7 3 136 15,-6 2 145-15,-4 0-249 16,-8 1-64 0,-1-4-8-16,-7-2 136 15,1-3-120-15,-11-2-112 16,-3-6-8-1,-6-2 48-15,-4-8 240 0,-6-2-80 0,-17-4 24 16,12-3-184-16,-7-2-16 16,5-1-48-1,23-1-8 1,-2-2 0-16,11 1-16 0,18 2-72 15,2 1-8-15,11 0-8 0,3-1 8 16,4 1-8-16,1-4 8 0,-3-1 8 31,-1-2 0-31,-5-4 192 0,-7 0-192 0,-7 0 80 16,-1-4 16-1,-7-3-56-15,-1-3 0 16,6 1-40 0,2 1 0-16,5 2 0 0,3-3 0 15,2-2-8-15,2-1 0 0,3-4-8 0,-3-3 0 16,0-6-64-1,-6 1 0 1,2-2 16-16,-8 1 48 16,-2 8 8-16,-3 5-104 0,-6 4-160 0,7 4 176 15,1 4-144-15,12 0 88 16,3 0 144-16,5 0 0 15,7-6-80 1,2-4-24-16,-2-2-24 16,3-2 112-16,-3-3-144 0,1-2 16 15,2-1 40-15,0-1 0 16,-1 4-48-1,6-2 96-15,3 6 48 16,1-2 8-16,2 3-8 16,3-2 8-16,-1 2 0 15,0 1 0 1,2-4 0-16,0 1-8 0,1-2 8 0,-1-2-8 15,-2-2-56-15,2-2 8 0,2-1-16 16,-1 0-32 0,6-1-80-1,-1-2-56-15,3-1-40 16,6 1 32-16,-2-4 80 0,3-2 120 0,0-6-48 15,6-4 32-15,13-8-32 16,9-6 88 0,7-1-96-16,11 0 40 0,5 3 56 15,9-1-8-15,5 10-64 16,2 2 80-16,3 11 0 15,3 8 0-15,-2 6 0 16,6 5 8-16,4 4 0 0,8-3 8 16,12-1 88-1,16-2 0-15,23-9 0 16,20-3-40-16,-19 3-56 31,-30 9 56-31,-30 7-8 0,-26 6-48 0,12-1 40 0,5 3-40 16,5 0 0-16,-7 0 0 0,-4 0 16 31,2 0-16-16,-4 7 0-15,2-3 8 0,2 2-8 16,-3-1 8-16,1 3-8 0,-1 5-8 16,-2 0 0-16,-4 6-104 15,1 1-40 1,-2 0 64-16,0 2 80 15,-3-2-8-15,-1-2 8 16,2-2-8-16,-3-2 8 16,1 0 0-16,-3 2 0 0,-1 1 0 15,0 0 0-15,-3 3 0 0,2-2 0 16,1 0 0-16,-2-1-8 15,1-6 8 1,-2-3 0-16,3-2 0 16,-2-4 0-16,-1 1 0 0,0 1 0 15,-5 0 0-15,-4 2-8 0,0 3 8 16,-8 4 0-16,-2-2-8 15,-9 4-48 1,-1-3 56-16,-2 1 56 16,0 4 72-16,2 0 8 15,5 4-8-15,-2 1-56 16,1-3-64-16,-4-2 64 0,-2-5-72 31,-5-4 0-31,-3-4 8 0,-4-2-8 0,-4 0 64 0,0-2 64 31,0 0 80-31,0 0 104 16,-10 0 48-1,-38-16-360-15,-1-6-1640 0,-6 0-5442 0</inkml:trace>
  <inkml:trace contextRef="#ctx0" brushRef="#br0" timeOffset="429574">3407 5111 4048 0,'0'0'1569'16,"0"0"-1121"-16,0 0 48 15,0 0 288-15,0 0-120 16,0 0-264-16,0 0-88 0,0 0 144 15,0 0 89 1,0 0-33 0,0 0-40-16,0 0-104 0,0 0-96 15,0 0-40-15,0 0 32 16,0 0-8-16,0 0-48 0,0 0-8 15,0 0-24-15,0 0-40 0,0 0 32 16,0 0-32-16,0 10-64 16,0 12-72-1,-5 11 0 1,-1 10 64-16,1 12 16 0,5 5 0 0,-5 4 24 15,5 2 48-15,0-1-8 16,0-6-16-16,0-8-120 0,0-10 89 31,0-9-25-31,0-7 8 16,0-7-32-16,0-8 24 15,0-2 16-15,0-3 16 0,0-5-8 16,0 2 24-16,0-2-72 16,0 0-40-16,0 0 8 0,0 0-16 15,0 0-272-15,0 0-801 31,8-11-687-31,0-7-1369 0,-6-4-3120 32</inkml:trace>
  <inkml:trace contextRef="#ctx0" brushRef="#br0" timeOffset="430493">3391 5320 1008 0,'0'0'2376'0,"0"0"-1248"0,0 0-7 15,0 0 255-15,0 0-56 0,0 0-352 16,0 0-199-16,0 0-177 16,0 0-80-16,0 0-64 0,0 0-72 15,0 0-112 1,0 0-32-1,0 0 16-15,0 0-72 16,0 0-72-16,0 0-24 0,0 0-32 0,0 0-48 16,0 0 16-16,0 0 40 15,0 0-48-15,0 0 64 0,0 0-16 31,0 0-8-31,0 0-40 16,0 0 40-16,0 0-48 0,0 0-48 16,0 0-80-16,0 0-24 15,3 14 136-15,12 2 16 16,2 6 0-16,4 6 0 0,4 0 8 31,0 2-8-31,-2-2 8 16,0 0 8-16,-1-1-16 0,-4-3 56 15,0-5-56-15,-10-2 8 16,3-6-8-16,-6-2 16 0,1-5-16 15,-2 0 0-15,-4-2 8 16,1-2 0-16,-1 0 0 31,0 0 40-31,0 0-48 0,0 0-56 16,0 0-320-16,0 0-320 0,2-10-432 15,3-8-665 1,-5-1-2872-16</inkml:trace>
  <inkml:trace contextRef="#ctx0" brushRef="#br0" timeOffset="430951">3580 5232 576 0,'0'0'2320'0,"0"0"-1408"15,0 0-112-15,0 0 433 0,0 0 31 31,0 0-376-31,0 0-496 16,0 0-32 0,9 84 449-16,-4-34 39 0,2 4-312 0,1 1-168 15,-3-4-128-15,1-8 16 16,1-9-88-16,-3-8-32 0,1-10 72 15,-5-6-112 1,2-6-16-16,-2-2 40 16,0-2-8-16,0 0-112 0,10 0-560 15,-4-4-1512-15,4-8-3626 16</inkml:trace>
  <inkml:trace contextRef="#ctx0" brushRef="#br0" timeOffset="431429">3911 5414 408 0,'0'0'4521'15,"0"0"-3161"-15,0 0 152 16,0 0-72-16,0 0-711 0,0 0-465 16,0 0-56-16,-112 93 16 31,101-63 72-31,1-2-168 0,9-7-120 15,1-2-8-15,0-6-128 16,0-2 72 0,0-3-72-16,0-2-32 0,1-3-232 0,9-1-72 31,1-2 31 0,1 0 169-31,1 0-40 0,1-15 120 0,-3-6 176 0,1 0 0 16,-1-3 8-16,-6 3 0 15,0 6 16-15,-4 4-8 16,1 5 80-1,-2 6 96-15,3 0-40 0,0 0-144 16,-1 0-16-16,1 10-8 0,5 5 24 0,0-2 96 0,-1 2-88 16,-2-3 72-16,1-5-80 15,-1 0-128 1,1-5-440-16,6-2-976 0,-4-4-1001 0,0-10-1367 15</inkml:trace>
  <inkml:trace contextRef="#ctx0" brushRef="#br0" timeOffset="431648">3911 5414 1200 0,'0'23'992'15,"11"-23"-608"-15,7 0 448 0,1 0 0 16,5 0-207 0,1 0-97-1,1 0-216-15,-7-11-312 0,0-6-136 16,-1 2-1569-16,-10 1-2158 0</inkml:trace>
  <inkml:trace contextRef="#ctx0" brushRef="#br0" timeOffset="432657">3996 5345 1480 0,'0'0'1568'16,"0"0"-520"-16,0 0 41 0,0 128-97 16,5-89-344-1,0-5-232-15,2-3-264 16,2-11-96-16,-2-6-56 15,1-7-376-15,-2-7-656 0,2 0-152 16,0-4 47-16,0-15 665 16,-4-9-632-16,4-2-32 31,-5-2 664-31,-1 2 472 0,4 5 176 15,-6 7 408-15,3 10 304 0,-1 8-192 16,3 0-176-16,1 8 168 16,4 14 217-1,-2 4-257-15,2-1-72 0,-2-6-240 16,1-2-256-1,-2-8-80-15,1-5-8 16,2-4-88-16,-2 0-224 16,1-9 320-16,-1-12 0 0,4-4 0 15,-6-1-8-15,-1-1-104 16,0 7 104-16,-3 6 8 0,-2 6 56 15,4 6 96 1,-4 2-48-16,2 0-104 16,3 0-136-16,1 2 136 0,2 6 48 15,-1-2 16-15,1 2 0 16,-2-4-64-16,-1-2-208 15,2-2-176-15,-4 0-368 16,2 0-273-16,-2-8 529 16,-1-12-128-1,-2-4-728-15,3-4 152 0,-3 4 809 16,0 4 391-1,0 8 703-15,0 8 449 0,0 4 72 0,0 0-600 16,5 14-416 0,-2 8 496-16,5 2-63 15,-2-1-145 1,3-2-176-16,0-5-264 0,-1-6-56 15,4-4-56-15,4-6-304 0,3 0-296 16,-1-6 47-16,3-14 49 0,-3 0-24 31,-5 0 304-31,-5 3 280 16,0 4 344-16,-7 7 408 15,-1 2 561-15,0 4 159 0,0 0-328 16,0 0-288-16,0 0-271 16,0 0-313-16,-1 2-272 0,-1 4-24 15,-1-2-72-15,3 2 96 16,0-1-120-1,0-4-153-15,0 1-207 16,0-2-128-16,0 0-144 0,0 0 8 16,8 0 8-16,2 0 40 15,-2-6 440-15,1-6 192 16,1 0 8-1,-7 2 56 1,2 4 88-16,-5 6 496 0,0 0 216 0,0 0-192 16,3 0-584-16,1 9 48 0,2 6 40 15,1-3 40-15,1 0-88 16,0-2-64-16,1-6 0 15,-1-2-496 1,-1-2-240-16,-1 0-544 16,4-12 503-16,-5-24-423 15,-2 2-496-15,-3-3 521 16</inkml:trace>
  <inkml:trace contextRef="#ctx0" brushRef="#br0" timeOffset="432852">4618 5076 488 0,'0'0'1232'16,"0"0"-328"-16,0 0-168 15,0 0-576-15,0 0 464 16,15 88-128-16,-4-44 81 0,-1 0-297 15,1-6 16-15,4-6-120 0,-4-6 80 32,0-4 168-32,2-8-136 15,-2-4-112-15,2-2-40 16,0-6 40-16,2-2-80 0,12-10-96 0,-1-16-672 15,-2-4-2561-15</inkml:trace>
  <inkml:trace contextRef="#ctx0" brushRef="#br0" timeOffset="433378">4980 4991 3912 0,'0'0'1489'0,"0"0"-1249"15,0 0 272-15,13 109 216 0,-7-60 80 16,6 6-152-16,-1-3-264 0,-1-4-248 15,-2-7-40-15,1-9-96 16,-1-9-8 0,-1-7-8-16,-2-4 8 15,-4-6 8-15,3-3 0 0,-1-1-8 16,-2-2 0-16,3 0 0 15,5 0 72-15,4 0-16 16,3 0 40-16,5 0 16 16,2-13-112-16,6-1-264 15,11-10-848-15,-9 2-1232 16,-5 4-1953-16</inkml:trace>
  <inkml:trace contextRef="#ctx0" brushRef="#br0" timeOffset="433739">5287 5194 4008 0,'0'0'1713'0,"0"0"-1"0,0 0-224 16,0 0-575-16,0 0-609 0,0 0-304 31,-47 55 16-15,45-25 72-16,1 2-88 0,1-1 0 15,0-7-104-15,0-2 96 0,1-3-8 16,7-8-72-16,2-3 80 16,0-4-112-16,-1-4-376 31,3 0-153-31,-3 0 9 0,3-18 192 0,-1-6-200 15,-1-4-392-15,-5 0 224 16,-1 2 480 0,-4 6 336-16,0 6 456 0,0 8 472 15,0 4 160-15,0 2-296 0,0 0-312 16,2 0-480-16,1 12-200 15,4 6 200 1,2 2 56-16,3 2-56 0,-3-4-64 16,3 0-688-16,-1-6-640 0,-1-6-993 15,-7-4-1446-15</inkml:trace>
  <inkml:trace contextRef="#ctx0" brushRef="#br0" timeOffset="434093">5397 5208 544 0,'0'0'2344'16,"0"0"-1552"-16,0 0-256 0,0 0 409 16,0 0-185-16,12 68 8 15,-5-42-400 1,4 0-128-16,-4-4-88 0,2-4-152 0,-4-6 8 15,-2-4 0-15,2-4-8 32,-1-4-72-32,-1 0-184 15,-3 0 72-15,3-14 184 0,-1-10 64 16,-1-4-64-16,-1 0-232 0,5 2 72 0,-5 8 88 15,0 7 72-15,0 8 0 16,3 3-8 0,-1 0-40-1,4 2-24-15,2 14 72 0,1 2 192 16,2 0-128-16,2-2-64 0,0-4-360 15,0-6-392-15,9-6-809 16,1-2-143-16,-10-13-432 0</inkml:trace>
  <inkml:trace contextRef="#ctx0" brushRef="#br0" timeOffset="435205">5642 5160 1376 0,'0'0'2008'0,"0"0"-487"0,0 0-337 16,0 0-552-16,0 0-576 46,0 0 16-46,0 0-80 0,0 0 8 16,-18 108 0-16,18-90 0 16,2-2-16-16,4-8-40 0,4-2-96 15,-2-6-240-15,3 0-312 16,-1-2 224-1,3-14 328-15,0-6-185 0,-2 0-391 0,1 4 80 16,-6 4 648-16,-4 3 0 16,1 8 872-16,-3 3 409 0,0 0-57 15,0 0-256-15,0 0-480 16,0 0-488-16,3 7-168 15,0 4 96-15,5-1 16 0,0-1-24 16,4-2-136 0,1-3-144-16,0-2 48 15,0-2-72-15,1 0 176 0,-1-4 128 16,0-10 8-16,0-4-120 15,-8-4-72 1,1-1 88 0,-6 1 176-16,0 3 16 0,0 4 264 0,0 9 432 15,-3 4 448-15,-5 2-224 16,1 6-728-16,6 13-208 0,-4 5-168 15,5 1 88 1,0-1 16-16,0-3 56 0,5-8-96 16,3-2-248-1,3-5-176-15,0-6-112 16,1 0 120-1,-3-2 360-15,1-13 152 16,-2-2 0-16,-3-3 8 0,-2 2 96 0,-3 2 472 31,0 8 360-31,0 4 144 16,0 4-55-16,0 0-273 0,0 0-232 15,0 4-512-15,0 11-240 0,0 12 240 16,0 5 16-16,7 7 32 16,-4 6 32-16,3 1-80 15,1 0-312 1,-1 0 80-16,4-1 168 0,-4-7 64 15,-1-8 0-15,-1-6-104 16,0-11-24-16,-4-2 48 0,0-9 80 31,0-2 128-31,0 0-8 0,0-2-120 16,-8-16-312-16,-1-5 16 15,7-9-233-15,2-4-407 32,0-1-128-32,6-1 240 0,12 3 328 0,6 8 264 0,-4 4 232 0,2 3 184 15,1 4 160-15,-4 2 144 31,-2 2-152-15,0-3-40-16,-1 4-72 0,-3-6-112 0,-1 2-56 16,-3-6 48-16,-7-2 48 0,-2-3-24 15,0 0-72-15,0 1-8 16,-5 3-40-16,-1 7 16 15,-1 2 336-15,2 7 248 16,1 4 137 0,0 2 191-16,-1 0-40 15,-1 0-208-15,1 0-144 16,0 0-120-16,-3 6-416 15,2 12-8-15,-2 7-152 0,-4 5 80 16,9 4-72-16,0 0-24 0,3 0 16 31,0-6 40-31,0-4 96 16,11-6-96-16,4-4-40 0,-4-6-56 15,2-2-48-15,5-6 24 0,1 0-104 16,10-12-280-16,-1-10-881 16,-7-2-4520-1</inkml:trace>
  <inkml:trace contextRef="#ctx0" brushRef="#br0" timeOffset="437463">4615 5584 1408 0,'0'0'2528'0,"0"0"-1167"15,0 0-9-15,0 0 224 31,0 0-351-31,0 0-329 16,0-2-144-16,0 2-184 0,0 0-56 16,0 0-48-16,-3 0-8 15,1 0-64-15,2 2-48 0,-5 0-39 16,4 0-25-1,-3 1-120-15,4-1 8 16,0-2 32-16,0 0-40 16,-1 0-32-16,1 0 24 0,0 0 16 15,0 0-16-15,0 2 32 16,0-2 8-16,-5 2 40 0,3-2 0 15,-3 2-32-15,-1 2 16 16,-4 0-104 0,1 1-40-1,-8 4-64-15,1 1-8 0,-6 0 8 0,-1 4-8 16,-8 2-56-16,1 2 8 15,-11 4 48-15,-1 0 0 16,0 0 0 0,0 3 0-16,-1-2-8 15,-4 5 8-15,-1 0-16 0,-9 4-96 16,-3 7 40-16,-6 1-72 15,-5 4-88-15,-5 4 40 0,3-2-104 32,1-2 184-32,7-6 32 15,5-4-64-15,9-8 144 16,5-1 0-16,3-6 8 0,2-2 64 31,4 0-72-31,-6 2-88 0,1 3 72 0,-10 4-104 0,2 2 0 16,-3 6-88-16,1 2 40 15,0 0-8-15,6-2-56 16,7-2 136-1,5-4 24-15,6-5 72 0,3-6 8 16,2 0 56-16,-4-2 24 16,-1 6-24-16,-6 1-56 0,-9 6-8 15,-6 6-8 1,-4 6-72-1,-5 6 72-15,-5-2 8 16,8 0 0-16,-3-3 8 0,6-7 72 0,5-6-32 16,5-4-40-1,5-6 96-15,1-2-104 16,3-2 8-16,5-2-8 0,4 0 48 0,6-4 0 31,7-2-32-31,-1-3-8 31,6 2 48-31,1-3-56 0,4 0 8 0,-1 0-8 0,-1 0 0 16,1 2 0-16,-9 2-8 0,3 4-64 31,-7 2 16-15,2 0 40-16,-1 2-32 0,-2 0 40 0,1-1-8 15,4-2 16-15,3-5 72 16,4-2 8-16,1-4-56 0,3 0-24 15,0 0-112-15,0 0-488 32,-3-2-889-32,-3-4-1791 0</inkml:trace>
  <inkml:trace contextRef="#ctx0" brushRef="#br0" timeOffset="437924">2025 6942 1584 0,'0'0'2920'0,"0"0"-1399"0,0 0 7 16,0 0 136-1,0 0-223-15,0 0-609 0,0 0-472 31,-60 86-264-31,40-52-16 0,4 2-80 16,3 3 16-16,2-5-16 16,1-4 0-16,2-6 8 15,2-2 80-15,-2-4 16 0,0-4 48 31,4-4 8-31,0-4 192 16,0-4-40-16,4 0-56 0,0-2-104 16,0 0-120-16,0 0-32 15,0 0-104-15,0 0-80 16,4 0-96-16,9 0 8 0,4 0 264 15,11 0 8 1,4 0-184-16,20 0-888 16,-7 0-1937-16,-10 0-3592 0</inkml:trace>
  <inkml:trace contextRef="#ctx0" brushRef="#br0" timeOffset="443167">2769 10837 520 0,'0'0'2216'0,"0"0"-648"15,0 0-551 1,0 0-185-1,0 0 16-15,0 0-56 0,0 0-144 16,0 0-216-16,0 0-216 0,0 0-120 16,0-4-96-1,21-2-136 1,19-5 136-16,12-6 160 0,9-4 121 0,6-3-49 0,4 0-120 15,-3-1-96 1,22-10-16-16,-14 4-1265 31,-13 10-2944-31</inkml:trace>
  <inkml:trace contextRef="#ctx0" brushRef="#br0" timeOffset="443953">5099 10808 4216 0,'0'0'2329'0,"0"0"-1689"0,0 0-528 16,0 0-40 0,0 0-72-16,0 0 312 15,146-28 384-15,-69 6-112 16,10-4-200-16,9-3-207 0,2-4-73 15,36-9-104-15,-22 6-1273 0,-25 10-3984 16</inkml:trace>
  <inkml:trace contextRef="#ctx0" brushRef="#br0" timeOffset="445135">8207 10426 728 0,'0'0'2976'16,"0"0"-1447"0,0 0-953-16,0 0 24 15,0 0 128-15,0 0-208 0,58 0-408 16,-3 0 168-1,38 0 312 1,43-5-120-16,46-7-135 0,19-8 159 16,-3-3-200-16,-9-9-152 15,-14-9-144 1,-6-7-296-16,-44 7-1433 0,-32 6-4160 0</inkml:trace>
  <inkml:trace contextRef="#ctx0" brushRef="#br0" timeOffset="455834">13479 5076 5121 0,'0'0'1200'0,"0"0"-712"15,0 0 912-15,0 1-55 0,0 1-465 16,-1 2-280 0,-9 0-248-1,2 2-64-15,-7 5 104 0,-1-2 216 16,-5 5-192-16,-3 2-160 0,-3 3 88 15,-4 0 41 1,0 4-153 0,-4 1-80-16,-1 2-24 0,-7 6-48 15,-1 2 64-15,-3 4-72 31,-11 8 56-15,-2 4-56-16,-8 7-16 0,-3 1 48 0,0 0-56 16,0-2 48-1,3-6 16-15,4-7 8 0,2-4 32 0,4-3 72 16,-1 0 88-1,-6 2 56-15,-6 5-88 0,-8 3-64 0,-5 6-112 16,-8 2-48-16,1 3 32 16,-1-4-16-16,3-1-16 0,7-3-48 31,8-5 88-31,3-4 0 15,8-2 160-15,-5-2 64 16,-2 4-128-16,-10 4 0 0,-24 18-71 0,-25 22-73 16,6-3-48-1,15-5 0-15,18-10-16 0,24-12 16 16,-2 3-8-16,-10 1 8 15,14-8 8 1,7-8 48-16,2-4-56 16,-1-4 0-16,-4-2-48 0,-5 2-56 15,-7 3-65-15,-3-3-79 0,-1 2 104 31,1-2 16-31,5-4 64 32,6 0 0-32,5-2 64 0,-4-2 8 0,0 2-8 0,-9 3 0 15,-7 3-48-15,-2 3 0 0,2 1-80 16,-4 4 32-16,7-3 32 31,5-3-16-31,8-6 72 0,10-4 8 16,3-6 0-16,5-4 24 15,1-2-16-15,7-2-8 0,-2-2-8 16,2 0-48-1,2 0 48-15,1 0-8 0,-3 2-112 32,-2 0-24-32,-3 0 40 0,3 1 56 15,-6-2 0-15,1-3 56 16,2 1 0-16,-1-1 8 0,-1-3 0 15,-6 3-8-15,-2 5-8 16,-6 2-176-16,-3 8-232 0,-7 1-24 16,2 4 120-16,-2 2-64 15,2-1 8 1,-5-2 176-16,1-1 144 15,1-4 48-15,-1-2-8 0,9-4 16 16,1 1 0-16,2-4 0 16,8 4 0-1,-3-2-8-15,6 2-48 16,5 0 8-16,0 2 48 0,3-4 0 15,2 2 16-15,2-4-8 16,-1 4 64-16,-3-2-64 16,-3 4-8-1,-1 1 0-15,-3 3 0 0,-7 2 80 0,3 1-64 16,-3 2-8-1,4-4-8-15,7 0 8 16,4-6 64-16,7-1-24 0,3-8 32 16,9-1 80-16,-4-4 40 15,6 0 48-15,-1 1 24 16,5-3 64-16,0 0 40 0,2 0-144 31,3-2-56-31,1 0 88 16,6 0-80-16,-1 0-96 0,2 0-80 15,0 0 0-15,0 0 0 16,0 0-8-16,0 0-296 15,0 0-528-15,0 0-672 0,0 0-665 16,0 0-1976 0,0-2-3168-16</inkml:trace>
  <inkml:trace contextRef="#ctx0" brushRef="#br0" timeOffset="456331">6469 8491 3480 0,'0'0'1929'0,"0"0"-433"16,0 0 64-16,0 0-79 15,0 0-289 1,-8 0-528-16,-7 3-464 0,-1 9-200 0,-8 5 0 16,-2 7 80-16,-5 1 0 15,2 7-32-15,-1 2 0 0,-1 3-48 31,3-1 0-31,3-2 0 16,4-6 64-16,6-4-64 0,5-10 72 0,6-6-16 16,0-3 72-16,4-3 72 15,0-2 32 1,0 0 24-1,0 0-24-15,0 0-112 0,0 0-120 16,0 3-168-16,13 3-128 16,16 6 112-16,13 3 184 0,18 4 0 31,48 11 0-31,-12-4-1128 0,-12-1-2073 0</inkml:trace>
  <inkml:trace contextRef="#ctx0" brushRef="#br0" timeOffset="597001">16669 3479 1424 0,'0'0'5249'15,"0"0"-3417"-15,0 0-183 16,0 0-57-16,0 0-400 16,-53-52-376-16,36 48-191 15,1 2-161 1,-2 2-272-16,-4 0-192 15,-2 10-72-15,-7 16-40 0,-3 8 32 16,-3 7 72-16,3 6 0 16,3 2-152-16,9-4-144 0,6 2-17 15,9-7-87 1,5-6-8-16,2-6 32 15,0-8 104 1,4-6 56-16,10-6 88 0,-1-5 40 0,3-3 88 16,4-5 8-16,2-17 32 15,4-10 64-15,2-8-40 16,-1-8 0-1,-3-3 0-15,0 2-8 16,-7 2-40-16,-4 9 64 0,-5 12 32 16,0 8 256-16,-8 10 296 15,0 6 57-15,0 2-257 16,0 0-248-16,0 0-208 0,0 0-80 31,0 12-248-31,3 6 152 16,7 3 168-16,1 2-120 0,3 1-529 15,4-5-439 1,15-6-840-16,-8-7-2393 0,3-6-1871 0</inkml:trace>
  <inkml:trace contextRef="#ctx0" brushRef="#br0" timeOffset="597398">16809 3435 3200 0,'0'0'3025'0,"0"0"-1209"16,0 0-792-16,0 0-303 15,0 0-329-15,0 0-136 16,-64 138-152-16,59-96-32 0,2 1-72 15,3-7 0 1,0-4-16-16,0-6-128 0,11-9-40 16,0-6-120-1,2-7-8-15,2-4-9 16,4 0 145-16,0-24 176 31,4-6 64-31,-2-8-64 0,-3-2-64 0,0 1 64 0,-7 3 8 16,-3 8 112-16,-3 9 89 0,-5 6 231 31,0 9 384-31,0 4-48 15,0 0-408-15,0 0-368 0,3 2-280 16,0 11 48-16,4 0 184 16,4 1-80-16,7 0-624 15,-2-4-569 1,21-4-495-16,-5-4-969 0,-1-2-1519 15</inkml:trace>
  <inkml:trace contextRef="#ctx0" brushRef="#br0" timeOffset="597988">17245 3487 208 0,'0'0'2936'0,"0"0"-471"15,0 0-289 1,0 0-535-16,0 0-433 0,-113-26-664 16,84 38-368-16,0 13-120 0,5 5-40 15,6 2-16-15,10-5-112 16,8-1-200-16,0-4-24 15,0-5 64 1,15-7 8-16,4-8-104 16,5-2 32-16,4-6-73 0,2-20 49 15,1-8-216-15,-2-4-408 16,-1-3 152-16,-3 3 488 15,-8 2 288 1,-6 4 56-16,-1 2 208 16,-9 4 480-16,-1 2-88 15,0-1 360-15,0 2-416 0,0 1-88 31,0 1-15-31,-6 8-1 0,1 3 8 0,3 5 96 16,-1 5-88-16,3 0-456 0,0 2-176 31,0 18-624-31,0 12 624 16,8 8 176-16,0 5 56 0,3 2-48 0,1 0 80 15,-1-3 8 1,4-7-88-16,1-7-8 16,2-13-776-16,1-9-505 15,5-8-663-15,-1 0-24 16,-4-19-81-16,-4-4 825 15,-6 5 1224-15,-7 4 472 0,-2 7 1384 16,0 5 561-16,0 2-1 16,0 0-679-16,-6 0-761 0,1 5-480 15,-3 9-392 1,1 4-88-16,-1 5-16 15,2-4-152-15,4 0-432 16,2-6-344 0,0-7-473-16,0-3-1215 0,0-3-2577 0</inkml:trace>
  <inkml:trace contextRef="#ctx0" brushRef="#br0" timeOffset="598432">17429 3267 4520 0,'0'0'2097'0,"0"0"-1401"16,0 0-616-16,0 0-24 0,0 0-72 15,75 18 16-15,-40-6-280 16,1 1-24-16,-6 4 144 15,0 5 48-15,-9 4-40 0,-7 8-32 16,-6 4 176 0,-5 6 8-16,-3 0 208 15,0 0 184-15,0-6 280 16,0-8-256-16,0-6-112 0,0-9-152 15,0-9-144-15,5-4 8 16,7-2 96-16,4 0 80 16,-2-4 368-1,2-11-47-15,2-2 111 0,-7-2 72 16,-3-3-56-16,1-1-56 15,-6 0 0-15,-3 1 104 0,0 5 1 16,0 4 31 0,-3 5-192-16,-9 4-528 15,-2 4-312-15,4 0-840 16,-4 0-737-16,2 4-2136 15,9 2-3200 1</inkml:trace>
  <inkml:trace contextRef="#ctx0" brushRef="#br0" timeOffset="599508">18319 3419 3568 0,'0'0'2481'16,"0"0"-529"-16,0 0-247 0,0 0-561 15,0 0-608-15,0 0-432 16,0 0 72-16,70 0 368 16,-35-8-136-1,6-4-184-15,-3 0-224 0,-5 0-208 16,-3-4-1016-16,-5 4-1097 15,-9 1-2368-15</inkml:trace>
  <inkml:trace contextRef="#ctx0" brushRef="#br0" timeOffset="599741">18400 3308 2656 0,'0'0'3177'31,"0"0"-1585"-31,0 0-368 0,0 0-431 15,0 0-249-15,0 0 8 16,-21 129-88-16,16-85-88 0,2 3-264 16,-2 0-112-16,5 4-152 15,0 2-1304-15,0-10-1833 16,0-13-3296-1</inkml:trace>
  <inkml:trace contextRef="#ctx0" brushRef="#br0" timeOffset="600101">18566 3523 1856 0,'0'0'1712'0,"0"0"33"15,0 0-265-15,0 0-272 0,113 5-248 16,-82-5-423-16,-5 0-41 31,-3-11 88-31,-6-3-64 16,-5 0-48-16,-9-2 16 0,-3-2 40 15,0-4-160-15,0-2-352 0,-15 0-16 16,-6 4-128-16,-3 4-104 15,-2 7 8-15,-3 9 48 32,2 0-40-32,-2 11 72 0,4 13 40 15,1 6-24-15,6 2 120 16,7 4-48-16,5-4 56 0,6-2 0 15,0-1-48 1,0-8-232-16,17-4-952 0,19-8-505 31,1-5-1231-31,-5-4-1617 0</inkml:trace>
  <inkml:trace contextRef="#ctx0" brushRef="#br0" timeOffset="600326">18914 3411 2592 0,'0'0'2113'0,"0"0"-73"15,0 0-304-15,0 0 1 16,0 0-633-16,-94-41-688 0,73 46-416 0,0 19-8 31,6 10-96-31,1 6 56 16,7 4-8-16,7-1-32 15,0-3 0-15,5-8-64 0,15-8-256 16,4-11-424-16,15-13-1089 16,-2-15-831-16</inkml:trace>
  <inkml:trace contextRef="#ctx0" brushRef="#br0" timeOffset="600692">18996 3012 3936 0,'0'0'2313'16,"0"0"-1553"-16,0 0-168 15,0 0 224-15,0 0 249 0,-7 138-249 16,3-84-40-16,-3 5-216 0,-1-3 40 15,2-5-176 1,-4-2-240 0,3-11-48-16,1-8-128 0,4-10 0 15,2-8-8-15,0-10-88 16,0-2-136-16,0 0 32 0,2-21-56 15,16-8 72-15,0-1-168 16,1 2-144 0,-1 8 288-16,-4 10 192 31,-6 10 8-31,-1 0 8 0,-1 0 0 0,4 14 48 0,-4 4 16 15,2 10-72-15,-3-3-1216 0,-1-10-2785 16</inkml:trace>
  <inkml:trace contextRef="#ctx0" brushRef="#br0" timeOffset="600854">19151 3429 6425 0,'0'0'1216'0,"0"0"-1032"31,0 0 552-31,0 0-192 0,0 0-464 15,-5 106-80-15,5-90-960 16,7-5-1496-16</inkml:trace>
  <inkml:trace contextRef="#ctx0" brushRef="#br0" timeOffset="602067">19169 3435 928 0,'0'0'1576'16,"0"0"-304"-16,0 0 369 15,0 0-577-15,0 0-696 0,0-2-368 16,0 0-16-16,1 2-152 31,-1 0 40-15,0 0 56-16,0 0 16 0,0 0 56 0,0 0 0 15,0 0 104-15,0 0 120 16,0 0 88-16,0 0 160 0,0 0 40 15,0 0-64-15,0 0-8 16,0 0-56 0,0 0-63-16,0 0-97 0,0 0-136 15,0 0-72-15,0 0-16 16,0 0-8-16,0 0-136 15,0 0-8-15,7 0-104 0,-4 0 127 16,5 0 57 0,-6 0 16-16,3 0 56 15,-1 0 0-15,-2-2 0 16,-2 2 0-16,3-2 72 0,-1 2-16 15,-1-2-56-15,4-2 64 16,2 2 1-16,-1-2-49 0,-1 0-8 31,0 2-8-31,-3 2-40 0,2 0 24 16,-4 0 16-16,0 0 16 15,0 0 32-15,0 0 56 32,0 0 80-32,0 0-16 0,0 0-40 15,0 0-120-15,0 2 48 16,5 10-56-16,2 4 328 0,-7 2-96 15,5 0-104-15,-1 3-48 16,0-6-24-16,2-1-56 16,-3-2-440-16,5-6-1017 0,-3-4-1239 31,2-2-2777-31</inkml:trace>
  <inkml:trace contextRef="#ctx0" brushRef="#br0" timeOffset="602584">19392 3496 1568 0,'0'0'2840'16,"0"0"-1391"-1,0 0-161 1,0 0-104-16,0 0-576 15,0 0-352 1,0 0-152-16,0 0-39 0,0 79-65 0,0-64-537 0,1-3-1127 16,-1-9-1609-16</inkml:trace>
  <inkml:trace contextRef="#ctx0" brushRef="#br0" timeOffset="602798">19392 3227 6601 0,'0'0'2584'16,"0"0"-1039"-16,0 0 223 15,0 0-1200-15,0 0-568 0,0 7-672 16,14 20-8-16,-3-5-1104 31,-4-1-2513-31</inkml:trace>
  <inkml:trace contextRef="#ctx0" brushRef="#br0" timeOffset="603189">19598 3389 6121 0,'0'0'2136'0,"0"0"-1496"0,0 0-15 16,0 0-137-16,-63 113-328 31,60-78-160-31,3-3-416 15,0 2-777-15,19-11-815 0,-1-12-2025 0</inkml:trace>
  <inkml:trace contextRef="#ctx0" brushRef="#br0" timeOffset="603676">19828 3407 1280 0,'0'0'4353'15,"0"0"-2913"-15,0 0 264 0,0 0 345 16,0 0-529-1,0 0-576 1,0 0-560-16,-54 2-384 0,33 22-104 16,4 4 56-1,4 2-88-15,6 0 16 16,2-2 112-1,5-6 0-15,0-1-144 0,0-8-144 0,10-3-144 16,5-3-128-16,6-7-152 16,3 0-280-16,-5-11-65 0,4-10-263 15,-5-3-520 1,-2-3 215-16,-8 1 841 0,-3 0 584 0,-2 5 208 15,-3-2 496-15,0 5-448 32,0 2 96-32,-3 6 168 15,-2 4 96-15,-3 2 401 0,1 4 399 16,2 0-96-16,-1 0-384 15,1 10-344-15,0 6 129 0,4 4-113 16,-1 2-88-16,2 4-32 31,0 2-48-31,0 0-56 16,0-1-120-16,15-3-56 0,2-5-184 15,17-11-624-15,-6-3-777 0,-2-5-1407 16</inkml:trace>
  <inkml:trace contextRef="#ctx0" brushRef="#br0" timeOffset="604269">20186 3040 4320 0,'0'0'2673'16,"0"0"-1833"-16,0 0-608 16,0 0 160-16,0 0 256 15,0 0-151-15,95 104-73 16,-72-64-56-16,-2 7 152 0,-8 5-32 15,-11 3-48 1,-2 6-16-16,-12 1-104 0,-20 0-96 16,-12-2-224-1,-41 9-768-15,6-18-1368 16,1-13-4322-1</inkml:trace>
  <inkml:trace contextRef="#ctx0" brushRef="#br0" timeOffset="605071">16142 3345 4240 0,'0'0'1921'0,"0"0"-217"16,0 0-111-16,0-11-249 0,-5 11-352 15,2 0-200-15,-2 0-184 16,1 0-272-16,-3 11-312 0,-4 11-24 15,-2 8 0 1,-2 8 48-16,1 4-24 0,-1 0-24 0,7 1 16 16,2-7-16-16,1 0 0 15,5-2-80-15,0-2-8 16,5 2-24-1,16-4-16 1,1 0-360-16,33-2-704 0,-10-8-1401 0,1-8-3784 16</inkml:trace>
  <inkml:trace contextRef="#ctx0" brushRef="#br0" timeOffset="747811">3250 11464 96 0,'-5'0'2040'16,"-3"0"-944"-16,-3 0-128 0,0 0-167 15,-1 0-177-15,-2 0 216 16,-1 0 8-16,2 0-392 15,-6 0 160-15,0 0-256 0,-4 0-120 16,0 0 153 0,-4 0-161-16,-2 0-112 15,-2 0 32-15,-4 0-24 16,-6 6-48-1,1 0 8-15,-4 0 40 0,1 0-80 0,-6 2 32 0,1-2 16 16,1 1 56 0,0-4 64-1,0-1-72-15,1-2-32 16,-3 0 88-16,-1 0-88 0,2-2-16 0,1-3-16 31,2-4 72-31,6 5 72 31,2 0-112-31,3 0-56 0,6 2-48 0,1 0 104 0,4-2-48 16,4-1-64-16,-4-6 0 15,1-3 0-15,-3-4 0 0,-4-3 0 16,0-2-8 0,0-1 0-16,-1-2 0 0,-1 1 0 0,3 4 8 31,1-1 0-31,6 3-8 15,0 2 8 1,6-2-72-16,1 2 64 0,3-4 0 0,1-1-56 16,0-2 8-16,4 1 48 0,1-2 0 15,0 1-56-15,2 0 64 31,0-1-16-31,3 0 0 16,0-1-40-16,0-2 40 0,0-2 8 0,0-2-48 16,6 2 48-1,4-2-56 1,1 3 56-16,2 1-64 0,0 2 72 15,3 2-16-15,-3 0-40 16,3 2 56-16,3-2-16 16,4 1 8-16,0-2-40 0,7-1 40 15,3 0-72 1,-1 0 72-16,7-1-8 0,-4 3 16 0,-2 5-8 15,-1 2 0 1,-6 4 0-16,0 2-80 16,-5 3 80-1,3 0-8-15,2 3 8 0,-1-1 0 0,3-1 0 16,3 1-8-16,2 0 8 0,1-2 0 15,4 0 0-15,-3-2 0 32,2-2 0-32,4-2 8 15,-3 0 8-15,-1 0-8 0,-1 2 8 16,0 0-8-16,-1 2 0 15,-3 2 0-15,4 2-8 0,-1 0 8 16,3 3-8 0,5 1-8-16,4 0 8 0,1 2 0 31,6-2 0-31,-1-1 8 0,-3-1 0 15,0-4 0 1,3 0 0-16,-6-1 8 0,3 2 0 0,-1-1-8 0,-1 2 0 16,2 1 0-1,0 3 0 1,-4 2 0-1,0-2 0-15,3 2 0 0,1-2 0 0,-2 2 0 16,4-3 0-16,0 1 0 16,-1-2 8-16,-2 2-8 0,-2-2 0 15,-5 2 0 1,0 2 0-16,-2-2-8 15,0 2-48-15,2-5 48 16,5 1 8-16,7-2-8 0,5-3 8 16,11-4 80-16,2-2-32 15,4-4 8-15,5 2-8 0,0-4-32 31,-5 6-8-31,-8-2 88 16,-5 1-88-16,-7 4 48 0,-3 2-48 16,1 0 88-1,-1 0-48-15,2 2-40 0,1-2 96 16,2-2-56-16,2 0 48 0,3 0-88 31,-1-2 0-15,-1 1 64-16,0 0-72 0,-1-1 8 0,-2 2 0 31,4-2 0-31,-3-1 40 15,3 0-24-15,2-2 24 16,1 2-40-16,3 0 0 0,3 2 0 0,1-2 0 16,3 1 88-16,7 0-88 15,2 0 0-15,3-4 64 0,-1 2-24 16,-4-2-40-16,-3 0 56 15,1 0 8-15,-1 2-64 16,1 2 64-16,-2 2-64 0,3-2 56 16,-1 2-56-1,-4-3 56-15,-5 4-56 31,-6-1 8-31,-5-1-8 0,-7 6 0 0,-1-1-8 0,-5-1 8 16,-2 3 0-16,-7 1-8 16,-2 1 0-1,-4 2 0 1,1 0-8-16,4 2 8 0,2 0-8 0,6 0 8 15,6 0 0-15,3 0 8 16,1 0-8-16,3 0 0 16,-5 0 0-1,-6 0 0-15,-2 0 8 16,-3 0 0-16,-5 0-8 15,2 0 0-15,1 0 0 0,4 0 8 16,3 0 80-16,0 2-16 16,4 2-64-16,3-1 0 15,4-1 56-15,-7 2-56 0,1 0-8 31,-7-1 0-31,-1-1 0 16,-5 2 0-16,-4 0 0 0,4 0 0 0,-5 2 8 16,1-1-8-16,-2 4 8 15,-1-1-8-15,-3 2 16 16,2-2-16-16,3 2 0 15,3 0 0 1,-3 2 0-16,3-2 8 16,2 2 0-16,-7-2 0 0,2 0-8 15,-3-2 8-15,2 3-8 0,-2 0 8 16,3 1-8-1,5 2 8-15,-2 0-8 16,5 3 8-16,0-4-8 16,5 4 0-16,-4-2 0 15,1 2 0-15,-2-2 0 16,-2 4 0-16,1-2 0 0,-3 4-8 15,0-1 8-15,-3 1 0 0,4 2 0 32,-4-1 0-32,6 4 0 15,-4-2 0-15,5 4 0 0,-2 0 0 16,-3-2 8-16,-3 2-8 15,-3-2-8-15,0-1 8 16,-7-4 8-16,-3-1-8 0,0 3 0 31,-3-4 8-31,1 4 0 16,-4-1-8-16,1 6 16 0,-2 0-8 15,-1 4 48-15,-1 2-48 16,-1 0 56-16,-8-4-56 16,0 0 64-16,-1-5-24 0,-2-6-40 15,0-2 40 1,0-4 16-16,0 4 32 15,-5 0-48-15,-11 7 0 0,-5 5-48 16,-5 3 56-16,-3 6-40 16,-5 2-16-16,-1 2-8 15,-6 0-56-15,4-1 56 0,-7-4 8 16,6-1-8-1,-6-4-96-15,2 0 104 16,-2 1 0-16,-2-3 0 0,-6-2 0 16,-1 2 24-16,-5-2-16 15,-7 2-8-15,-9-2-16 16,-2-1-96-1,-2-1-88-15,1-5 104 16,-1-1-72-16,-1-1-24 0,2-2 128 16,-4 2 56-16,-3-2 8 15,-8 0 0 1,-23 0 56-16,-22 2-56 0,-21-1 8 0,14 0-16 31,28-4 8-31,32 0-16 16,16 0 8-16,-15 2-16 15,-10 2 24-15,-11 0 0 0,1-2 0 16,5-2 16-16,5-3-8 15,8-4 0-15,7-1 0 0,6 2 0 16,7 1 0 0,5 0 0-16,7 1-8 15,0-2 8-15,1 1 0 0,0-3 0 16,-1-3 0-16,-3 1-8 15,-7-2-8-15,0 0 8 16,1 2-8 0,1 3 8-16,3 1 0 15,4 3-8-15,0 4 0 0,0 0 0 16,1 2 8-16,1-4 0 31,-4 0 0-31,-1-3 8 0,-7-4 48 0,-4-4-56 0,-8-2 8 16,3 0-8-1,4 0 0-15,3 0 16 16,4-2-16-1,14 2 0-15,-4 0 8 0,5 0 8 0,5 0 64 16,-3 5-8-16,3 2-24 16,-2-3 16-16,-6-2-48 0,0 0 32 31,-5-2-48-31,0 0 0 15,2 0 0-15,2 0 8 16,-1 0-8-16,3 0 0 0,1 0 0 16,-2 0 0-16,3 0 0 15,0-4 0-15,0-3 8 0,-1 0-8 31,1-5 16-31,-8-1-16 16,-3 0 24-16,-3 1-24 0,1-2 0 31,3 4 0-31,1-3 8 0,3 5 8 0,6 1 32 0,0 1-48 16,2 0 80-16,3-1-32 0,1 1-40 15,1 1 0 1,0 1 0 0,4-2 0-16,-3 1 0 15,5 1 48-15,-6 0-56 0,5 0 8 0,-3 0-8 16,1-1 0-16,0-3 8 15,0-3 40 1,-3 1 88-16,-1 1-128 16,2-4 0-16,9 3 8 15,4 3-8-15,3-2 65 16,6 3-1-16,0 0 16 15,1 0 0-15,2 1-72 0,-2-2 40 0,-1 1-48 32,0 0 0-32,-1 0-8 15,0 1 64-15,4-2-64 16,-1 3 16-1,4 0-16-15,1 2 8 0,-4-2-8 0,-1 0 0 16,-1 0 0-16,-2-2 0 0,-1 2 0 31,-2 0-8-15,1-2-8-16,-2 2 16 0,-1 0-8 31,0-3 8-31,4 3 0 0,3 1 0 0,3-1 0 16,2 2 0-1,4 2 0-15,4 0-8 16,0 0-64-16,3 0 0 0,-3 0 72 0,1 0 0 15,0 0 0-15,1 0 0 16,-4 0 24-16,0 0-16 0,0-2 40 31,-3 2-32-31,0-2-8 0,0 2 0 0,2-2 0 16,-1 2 8-16,-1 0-8 15,6 0-8-15,-4 0 8 16,1 0-8-16,5 0-8 16,-6 0 0-16,4 0 8 0,-1 0-8 15,3 0-56-15,0 0-24 16,0 0-641-16,0 0-1135 0,0 8-3009 31,0-2-944-31</inkml:trace>
  <inkml:trace contextRef="#ctx0" brushRef="#br0" timeOffset="748269">9910 7384 264 0,'0'0'304'16,"136"-64"-88"-16,-17 7-216 15,-20 9-704 1</inkml:trace>
  <inkml:trace contextRef="#ctx0" brushRef="#br0" timeOffset="750671">14773 5055 1296 0,'0'0'1208'16,"0"0"-840"-16,0 0 192 31,0 0 80-31,0 0-280 0,0 0-264 15,0 0-88-15,0 0 80 16,0 0 169 0,0 0 111-16,0 0 80 0,0 0 32 0,0 0 0 15,0 0-16-15,0 0-48 31,0 0-72-31,0 0-112 0,0 0-104 16,0 0-64-16,0 2-64 0,0 2-56 16,0 5 8-16,0 4 48 0,0 6 48 15,0 2-40-15,-3 7 120 16,-2 2 128-1,-2 4 104 1,-1 0-40-16,-3 1-87 0,-2 3-73 16,-3 4 8-1,0 3-88 1,1 0-32-16,-1 4-40 0,0 0 48 0,0 2-56 15,-4 3 0-15,1 0 8 16,-4 0 120-16,-4 2 64 16,1 3-48-16,-3 3-56 0,0 0-40 15,-2 2-32 1,2-2-16-16,2 2 0 0,-4 0 0 0,4-2-32 15,1 2 32-15,-3 1 8 32,1 2 0-17,1-1-8-15,-4 0 56 0,0 2-40 0,-2 1-16 16,-3 4 0-16,2-3 8 15,-5 2 8-15,1-1-8 0,-3-1 0 16,4-4 8-16,0 0-8 31,0-2 0-31,0-4-8 0,3-2 0 16,3-3 0-16,2-6 0 15,0-2-8-15,3-1 8 16,-1-2 8-16,-4-2-8 0,-3 1-16 0,0-1 16 16,-1-3 128-1,2 2-64 1,-1 1-56-16,0-4-8 0,4 3-8 31,-4-2 0-31,-2 3-8 0,2 1-24 0,-8-1 40 16,2 1 0-16,1 4 0 0,-1-3-96 15,4 0 16 1,1-4 80-1,4 0-16-15,0-4 8 0,1 1 8 0,2-3-8 16,-1 0 8-16,2 0 0 16,-4 0 0-16,0 5 0 15,-6 4-8-15,-1 5-64 16,-1 2 72-16,-2 1-272 0,-1-2 56 15,2 0 160 1,0-4 48-16,-1-2-32 16,4-5 40-16,-2 0 0 15,5 0-16-15,-3-1 16 0,2-1-24 16,1 1 24-16,-2 3 0 31,2 1 0-31,4-1-64 0,-4-2 64 16,3-2-56-16,4 0 56 15,-4-4 0-15,2-2 0 16,5-2 80-16,-2-2 0 0,0-2 128 15,0 1-56-15,-3-1-24 16,-2 3-128 0,-4-1 8-16,-2 4 0 0,-5-1-8 15,3 1 56-15,-3 2-56 16,0-2 0-16,2 2 0 15,3-2 8 1,-1-4 16-16,4 0-16 0,1-3-16 16,2-4 24-1,0 2-8-15,-1-6 72 0,1 2-64 0,1-2-8 16,-3 0 0-1,3-2-8 1,-4 0 0-16,5-3 8 0,0-1-8 0,4 0 56 0,6-3-48 31,1 0 64-31,2-4 104 16,3 2 40-16,3-2 64 0,-7 1-136 15,4 0-80-15,1 1-56 32,-5-2 0-32,5 0-8 0,1 0-8 15,5-2 8-15,1 0 0 16,5 0 0-16,0 0-16 0,0 0 8 15,0 0-8-15,0 0 8 16,0 0 0-16,0 0-56 16,0 0 0-1,0 0-80-15,0 0-432 0,0 0-920 0,0 0-993 31,5 0-552-31</inkml:trace>
  <inkml:trace contextRef="#ctx0" brushRef="#br0" timeOffset="751191">11013 9933 2760 0,'0'0'2161'0,"0"0"-1161"15,0 0-376-15,0 0 776 32,0 0-240-32,0 0-735 0,-17 43-329 15,0-15-40 1,0 4 40-16,2 0 32 0,-3-1 56 15,1-1 0-15,0-4-8 0,-4-2 32 32,7-2 8-32,-2-6-72 15,8-4-144-15,-2-3 104 0,7-2-24 16,0-3-64-16,3 0-16 15,0-2-8-15,0-2 0 16,0 2-120-16,0-2-8 16,0 0 64-16,0 0-48 0,0 0 16 15,14 0 24 1,9 4 80-16,15 0 0 15,4 0 80 1,12 2-16-16,7-2 0 16,2 2-64-16,31 6-8 15,-14-2-1793-15,-15-2-5752 0</inkml:trace>
  <inkml:trace contextRef="#ctx0" brushRef="#br0" timeOffset="767345">21651 1931 3608 0,'0'0'5201'15,"0"0"-4160"-15,0 0-273 16,0 0 744-16,0 0-464 0,0 14-880 16,0 8-40-16,0 10 96 15,0 8 249-15,3 3-217 16,0 1-144-1,-1-1-16-15,-2 0-96 16,2-3-224 0,2 8-1105-16,-4-10-1319 0,0-10-2473 0</inkml:trace>
  <inkml:trace contextRef="#ctx0" brushRef="#br0" timeOffset="767365">21635 1849 5657 0,'0'0'1272'0,"0"0"-856"0,0 0 808 0,0 0-143 16,116-30-377-16,-79 20-376 15,2 1-224 1,-2 3-104-16,-3 1-48 0,-3 1-552 16,-2 4-449-1,-8 0-847-15,-12 0-1185 16</inkml:trace>
  <inkml:trace contextRef="#ctx0" brushRef="#br0" timeOffset="767386">21699 2037 2528 0,'0'0'3129'0,"0"0"-1817"0,0 0-176 15,0 0 297 1,0 0-665-16,0 0-768 15,0 0-104 1,2-6-777-16,9-3-1159 0,-4 2-3857 0</inkml:trace>
  <inkml:trace contextRef="#ctx0" brushRef="#br0" timeOffset="767655">21699 2037 4761 0,'-116'-36'1904'0,"116"36"-1400"16,0 10 56-16,0 16 144 15,0 12 152 1,0 13 81-16,0 9-249 0,5 4-224 0,0 0-96 15,-2-2-184-15,2-8-112 16,1-8-64-16,-1-7 0 31,0-11 0-31,1-8 8 0,-6-8 0 0,2-6-16 16,-2-4-144-16,0-2-416 0,0 0-704 15,-2-8-1833-15</inkml:trace>
  <inkml:trace contextRef="#ctx0" brushRef="#br0" timeOffset="768207">21707 2246 4793 0,'0'0'848'0,"0"0"-840"16,0 0 584-16,0 0 424 0,0 0-48 31,0 0-432-31,126-32-296 16,-90 22-160-16,-5 0-80 15,-1 0-160-15,-1 4-752 0,-8 4-1392 16,-13 2-2673-16</inkml:trace>
  <inkml:trace contextRef="#ctx0" brushRef="#br0" timeOffset="768411">21685 2463 1872 0,'0'0'3321'0,"0"0"-2393"0,0 0-688 0,0 0 328 0,0 0-176 15,0 0 408-15,56 1-152 0,-27-1-248 16,2 0-119-16,1-5-281 16,7-10-449-1,-11 1-1991-15,-9 3-3753 16</inkml:trace>
  <inkml:trace contextRef="#ctx0" brushRef="#br0" timeOffset="769118">21951 2244 544 0,'0'0'7417'16,"0"0"-6633"-16,0 0-784 31,0 0 0-31,0 0 152 0,0 0 345 15,0 0-121 1,31 132-120-16,-25-96 8 0,1-6-152 16,-2-6 16-16,-2-5-32 0,-3-9-88 15,0-7 56-15,0-3 152 16,0 0 248-16,0 0 304 0,0-11-288 15,0-12-480 1,0-5-320-16,3-6-72 16,13 0-280-16,7 0-40 15,3 6 192-15,-2 8 232 16,2 6 112-16,-7 8 88 0,-1 6-17 0,-5 0 1 31,1 2-40-31,-5 16 56 16,0 2 88-16,-2 6 40 15,-1-1 24-15,-1-2 48 0,1-5-32 16,-4-4-7-16,3-7-73 0,-4-5 8 15,3-2 128-15,-3 0 120 47,6-19 32-47,-2-9-112 0,6-8-176 16,7-7-312-16,4-2-176 15,1 7-89-15,-2 8 137 0,-3 13 232 32,-4 13 64-32,-2 4-16 0,-4 6 80 0,-4 19 80 15,1 5 240-15,-3 4 272 0,0-2-208 16,1-2-112-16,-2-4-48 15,4-8-144 1,0-6-8-16,-2-6-40 0,2-4-40 0,2-2 80 16,-1 0 8-16,4-4 144 15,-4-12 169 1,4-8 7-1,-4-2-64-15,-1-4 48 0,-5 4 88 0,0 1 40 16,0 8-184-16,-14 4-248 0,1 7-808 16,3 6-641-16,8 0-1239 15,2 0-2145-15</inkml:trace>
  <inkml:trace contextRef="#ctx0" brushRef="#br0" timeOffset="769324">22549 2182 80 0,'0'0'1432'0,"0"0"-136"15,0 0-8-15,0 0-119 0,0 0-97 31,0 0-192-31,0 0-288 16,43 113-256-16,-39-94-72 0,-3-4-160 16,1-6-56-1,1-5-48-15,-1-2 64 0,-1-2 296 0,3 0 513 16,-3-2 223-16,6-13-304 31,4-12-560-15,7-5-232-16,16-10-664 0,-5 8-1288 0,-7 7-3034 0</inkml:trace>
  <inkml:trace contextRef="#ctx0" brushRef="#br0" timeOffset="769929">21635 2909 3200 0,'0'0'5161'15,"0"0"-5161"-15,0 0 40 16,0 0-40-16,8 105 792 0,0-53-375 16,-2-2-241-16,2-3-88 15,4-6-80-15,-4-5-8 0,-3-4-32 16,3-7-617-1,-5-9-1711-15,-3-8-2449 0</inkml:trace>
  <inkml:trace contextRef="#ctx0" brushRef="#br0" timeOffset="770157">21696 2882 3368 0,'0'0'2641'15,"0"0"-2049"-15,0 0-176 16,0 0 264-16,0 0-248 31,0 0-176-31,139-30-136 0,-108 25-120 16,-2 5-632-16,-10 0-1272 15,-8 0-2001-15</inkml:trace>
  <inkml:trace contextRef="#ctx0" brushRef="#br0" timeOffset="770296">21670 3097 1280 0,'0'0'2864'16,"0"0"-2311"-16,0 0-217 0,0 0 208 15,118 2-280 1,-65-2-264-1,-6-9-1777-15</inkml:trace>
  <inkml:trace contextRef="#ctx0" brushRef="#br0" timeOffset="770648">21919 3088 4256 0,'0'0'1881'0,"0"0"-1281"0,0 0 200 0,0 0 8 0,0 0-600 16,-31 114-200-16,31-93 48 31,13-6-48-31,0-2-8 31,0-5 0-31,0-4-48 0,0-4-288 0,3 0-128 0,-1-8 208 16,4-11-216-16,-5-5-512 0,3 1 0 15,-4 0 343-15,-4 7 641 16,-6 8 104 0,1 4 1121-16,-4 4 191 15,0 0-608-15,0 2-680 0,1 12-120 16,6 2 80-16,-1 3 8 15,6-6-96-15,9-3-816 0,-7-3-1184 16,1-7-2137-16</inkml:trace>
  <inkml:trace contextRef="#ctx0" brushRef="#br0" timeOffset="771155">22189 3097 4280 0,'0'0'2297'16,"0"0"-1801"-16,0 0-480 16,0 0 528-1,0 0-200-15,0 0-264 0,0 119-80 0,5-97 0 16,1-5-8-16,2-7-88 0,-5-5-168 31,2-3-232-31,0-2-224 16,1 0 192-16,-4 0 88 15,4-5 344-15,6-9 16 0,-1-5-288 0,0 1-225 16,1-1 65-1,-3-2 192 1,-2 4 128-16,-4 0 104 0,0 4 104 16,-3 4 352-16,0 5 801 15,0 4 287-15,0 0-224 16,0 0-440-16,0 0-664 0,0 6-112 0,0 8-56 31,0 4 56-31,0 0 48 16,5-1-48-16,-2-6-368 0,5-5-1064 15,-4-6-1153-15</inkml:trace>
  <inkml:trace contextRef="#ctx0" brushRef="#br0" timeOffset="771368">22373 2888 4624 0,'0'0'1553'0,"0"0"-1385"16,0 0 400-16,0 0 360 31,1 116-456-31,1-78-384 0,1 0-24 16,2-6 0-16,2-6-48 15,-3-3-16-15,1-10-488 16,3-3-624-16,0-5-632 0,2-5-353 16,5 0 585-16,1-9 496 15</inkml:trace>
  <inkml:trace contextRef="#ctx0" brushRef="#br0" timeOffset="771478">22492 3156 304 0,'0'0'1208'0,"0"0"-16"16,0 0 240-16,0 0-479 16,0 0-313-16,105-34-168 0,-74 18-256 15,-2-2-216 1,8-12-248-16,-9 5-1160 31,-7 4-1481-31</inkml:trace>
  <inkml:trace contextRef="#ctx0" brushRef="#br0" timeOffset="771670">22613 2971 4408 0,'0'0'737'0,"0"0"-329"16,0 0 640-16,0 0-192 15,-27 103-496 1,27-71 8-16,0 0 200 0,0-2-208 0,11-3-120 31,5-6-103-31,4-3-137 16,10-14-817-16,-7-4-1151 15,-2 0-3681-15</inkml:trace>
  <inkml:trace contextRef="#ctx0" brushRef="#br0" timeOffset="772409">21830 3641 6537 0,'0'0'624'0,"0"0"-496"32,0 0 696-32,0 149 32 15,3-97-415-15,-1 3-249 16,0-8-16-16,2-2-176 0,1-9-320 15,2-8-1201-15,-2-10-1351 0</inkml:trace>
  <inkml:trace contextRef="#ctx0" brushRef="#br0" timeOffset="772654">21846 3547 6513 0,'0'0'872'0,"0"0"-640"0,0 0 600 0,0 0-408 0,129-28-136 15,-93 24-168-15,-2 0-120 16,-8 4-520-1,-4 0-1104 1,-14 4-1361-16</inkml:trace>
  <inkml:trace contextRef="#ctx0" brushRef="#br0" timeOffset="772803">21833 3792 6265 0,'0'0'1056'16,"0"0"-1048"-16,0 0 288 15,0 0 72-15,0 0 16 0,0 0-272 16,136 6-112-16,-83-6-984 15,-7-8-1416-15</inkml:trace>
  <inkml:trace contextRef="#ctx0" brushRef="#br0" timeOffset="773022">22101 3794 1192 0,'0'0'4105'0,"0"0"-3713"16,0 0 144-16,0 0 864 15,0 0-816-15,0 0-584 0,0 0-320 0,0 0-16 16,12 10 104 0,10-10-288-1,1 2-280-15,1 2-168 16,5 0-465-16,-6 0-7 0,-5-4-719 0</inkml:trace>
  <inkml:trace contextRef="#ctx0" brushRef="#br0" timeOffset="773463">22200 3856 1192 0,'0'0'4409'0,"0"0"-3553"0,0 0 184 16,0 0 168-16,0 0-680 16,0 0-247-16,0 0-65 15,-55 120-88 1,53-92-128-16,2-3 0 0,0-3-8 0,0-8-40 31,0-5 40-31,4-3-112 0,5-6-241 16,1 0-287-16,3-6 40 15,5-17 272-15,1-10-728 0,0-7-384 16,-1-1-41-16,-2 1 449 15,-9 10 1040 1,-2 7 536-16,-5 11 1041 16,0 8 663-16,0 4-488 0,0 0-831 15,0 9-729-15,0 8-184 16,0 11 40-16,5 2 56 0,-1 2-48 15,0-2-48 1,2-1-8-16,5-5-712 16,-3-9-1025-16,1-6-2456 15</inkml:trace>
  <inkml:trace contextRef="#ctx0" brushRef="#br0" timeOffset="773638">22408 3878 416 0,'0'0'7273'16,"0"0"-6329"-16,0 0-720 0,0 0 513 15,0 0-249-15,0 0-448 16,-8 98-40-16,8-77-304 0,0-8-1049 16,0-5-1391-16,0-8-2657 0</inkml:trace>
  <inkml:trace contextRef="#ctx0" brushRef="#br0" timeOffset="773775">22450 3692 7673 0,'0'0'840'0,"0"0"-840"16,0 0-80-16,0 0 80 16,0 0-1352-16,0 0-2753 15</inkml:trace>
  <inkml:trace contextRef="#ctx0" brushRef="#br0" timeOffset="774289">22450 3692 6121 0,'91'-107'1768'0,"-98"139"-1088"16,-4 13 353-1,3 9-129 1,0 4-360-16,3 0-424 0,2-6-32 0,3-7-88 16,0-9-80-16,5-10-16 15,6-9-496-15,0-4-176 16,0-9-145-1,1-4-287-15,-1 0 344 0,2-21 360 0,-2-5-272 32,-3-4-289-32,-1 2 745 0,-1 7 312 15,-2 6 1017-15,-4 9 655 16,1 6-32-16,-1 0-896 15,3 10-736-15,1 10 96 0,0 5 185 32,3-4-145-32,3-1-136 15,1-5-8-15,0-9-304 0,4-6-609 0,-2 0-183 16,6-15 32-16,-4-11-761 15,1-4-359-15,-3 0 768 16,-4 5 1416-16,-2 4 600 16,-4 10 1368-1,-1 6 265-15,-2 5-489 16,0 0-552-16,0 0-624 0,0 3-512 0,0 8-56 15,3 3 0-15,3-2 0 16,4-4-544 0,1-4-376-16,2-4-560 15,5 0-473-15,3-4-151 16,0-9 168-16</inkml:trace>
  <inkml:trace contextRef="#ctx0" brushRef="#br0" timeOffset="774648">22928 3840 80 0,'0'0'1360'0,"0"0"72"0,0 0-104 16,0 0-367-16,15 10-41 0,-15 2-56 31,5 0-320-16,-2 0-360-15,3 1-184 0,2-6-368 0,1-1-448 16,2-4-184-16,0-2-513 16,5 0 49-16,-1 0 128 15,3-10 248-15,3 3 1001 16,-2-2 87-16,-1 1 287 0,1 0 521 31,-3 0 104-31,2 0-144 16,-5-4 144-16,-2 0 153 0,-1-2 7 15,-5-2-120-15,-5 0-32 16,0-2-168-16,0 2-296 0,0 1-88 15,-12 6-23 1,-2 3 455-16,1 4-104 31,-5 2-400-31,2 0-280 0,-3 14 0 0,1 6-8 0,5 2-8 16,3 0 48-16,9 0-48 15,1 0-128-15,0-2 120 16,0-2-72 0,8 1 72-16,3-8 8 0,4-1-8 15,12-10-592-15,-4 0-945 16,-7 0-1439-16</inkml:trace>
  <inkml:trace contextRef="#ctx0" brushRef="#br0" timeOffset="788598">22158 4500 5641 0,'-3'0'1328'0,"-2"0"-104"0,-6 0 65 16,-1 0 31 0,-2 0-248-1,-4 0-64-15,0-6-400 16,0-2-80-16,-6-1 145 0,0-2-105 0,0-1-112 15,-5-4 64 1,0 0-48-16,0-2-80 0,4-3-48 0,-5 0 16 31,2-3-72-31,-1-5-144 16,3-7-16-1,-3-4-120-15,-3-8 8 0,1-8-16 0,-3-6-16 16,-1-4-32-16,1-4-64 0,2 1 0 16,-1 3 32-16,9 4 8 31,0 1 72-31,6 5-8 15,2 1-56-15,9 0 16 0,6-1-8 16,1 0-40-16,0-3 24 16,0-1 16-16,8 0-48 0,3 0 40 31,1 1-32-31,-3 2-40 15,-2 1 48-15,1 2-48 16,-3 1-16-16,1 4 40 0,-1-2 32 16,5 4 32-1,-2-2 48-15,0 3-72 0,0 0 8 16,0 2 48-16,2-1-96 0,1 4-48 15,0-2-64 1,2 5 40-16,-2 2-112 16,4 4 120-16,1 0 0 0,-3 2 64 15,3 0 16-15,0 0 16 16,4 2-32-16,-1-1-40 0,4 3-80 15,-1 5 24 1,6 0 7-16,-2 1 73 16,3 4 56-16,1 2-16 15,3 0 40-15,2 5 0 0,1-2-24 16,4 3 64-16,2 2-40 31,0 1 32-31,0 0 0 0,0 3-56 16,0 2 72-16,0 0-8 15,2 0 8-15,1 0 0 0,0 0 0 16,-1 5-8-1,-2 4 8-15,0 1 0 0,1 3 48 16,-2 0-40-16,-3 2-8 0,3 0 0 31,1 2 0-15,0 2 8-16,0 4 48 0,0-1-48 0,0 1 0 15,0 1 8-15,-2 3 32 16,0-1 32-16,-2 2 16 16,0 2 16-16,1 4-40 15,-5 0-16-15,2 4 64 0,-1 3-31 16,-3-1 63-1,-1-1-64-15,-8 1-8 0,1 1 0 16,-5-1 16-16,-1 0-16 16,1 0 24-16,-2 0 24 15,-3 2 24-15,-1 1-64 16,-3 2-80-16,-2 4 88 15,3 2 8-15,-6 2-32 32,-2 1-72-32,0 1 0 0,-1-2 48 0,-2-3-40 0,0 3 56 15,0-6-16-15,0 2-48 16,0-3 16-16,0 0-8 0,0 2 40 31,0 4-24-31,-5 5-16 0,2-3 40 16,-2-1-40-16,-6-2 0 15,-1-3 8-15,1-2-8 16,-2-1 48-1,-5-4 0-15,2-3 16 16,-1 0 0-16,0-4-64 16,1-1 8-16,-1-6-8 0,-3-2 48 15,2-3-40-15,-3 0-8 16,-4-2-8-16,-1 0 48 15,-2-1-40-15,1 0 0 0,-2-2 56 32,1-2-56-32,1 0-8 0,3-4 16 31,-2-1 56-31,-2-1-64 0,2 0 0 0,-3-1 0 0,-3 1 0 15,1-1 8-15,1 0 0 16,-4 1-16-16,-5 2 8 16,-3-3-8-1,2-1 0-15,3 1-80 16,-4-3-168-16,6-1 88 0,1-2 32 15,5-2-8-15,4 0 48 0,0 2 80 32,4-2 8-32,1 0 0 0,2 0 0 15,1 0-8-15,-4 0 0 16,3 0 8-16,2 0-16 15,-4 0-64-15,3 0-48 16,4 0 48-16,-3-6 80 0,3-1 0 16,-5 1-88-16,0 1-24 0,0-1 96 31,2 0 8-31,3 2-40 15,2 2 32-15,5-1 16 0,1 3-16 16,1 0-40-16,1-2 48 16,3 2 0-16,-1 0 8 15,1 0 56-15,-4 0-48 0,4 0 72 31,0-2-32-31,-3 2-40 16,-2 0 0-16,2 0 0 0,3 0 0 16,0 0 0-16,0 0-8 0,0 0-8 15,0 0 8-15,0 0 0 16,0 0-8-16,0 0 0 15,0 0-8-15,-3 0 8 16,-5 0-344 0,-2 0-1353-1,-6 0-3912-15</inkml:trace>
  <inkml:trace contextRef="#ctx0" brushRef="#br0" timeOffset="792299">21963 4377 4761 0,'0'0'1240'15,"0"0"-408"-15,0 2 816 0,-4 2 97 16,-7 3-825-16,0 3-304 16,-9 3-256-16,3 4-64 15,-6 2 304-15,-1 7 16 0,-5 6-256 16,-4 7-39-16,-9 5 63 0,-6 8-56 15,-5 5-24-15,-2 0-96 0,-3 1 56 16,1-1 64-16,-8 1-136 31,4-2-16-15,-3 4 16-16,-6 1-64 0,-6 1 0 0,-1 4 40 15,-4 4 16-15,2-2-16 16,0 1-48-16,4-3 56 0,3-8 48 16,7-2-8-1,-6-6-56-15,0-2-64 0,-3 0-80 16,-4 0 64-1,-3 0-8-15,-1 3-64 16,0 1 56-16,-9 4-64 16,-1 6 41-16,-3 6-41 0,-2 2-16 15,3-2 7-15,4 0 1 31,4-1-8-31,4-5-40 0,3-3 56 16,-2-2 0-16,0 3-8 16,2 0-72-16,-3 1 64 0,-5 1 8 0,-1 0-64 15,-4-2 8-15,4 0 56 16,0-3-48-1,6-5 56 1,8-2 8-16,1-6-8 0,2-6 0 16,5-4 48-16,1-4-40 15,2-4 8-15,3 1-16 0,-1-3 0 31,0 1-8-31,1 1-40 0,2 1 32 16,1 1 8-16,2 0 0 16,2-2 0-16,0 2 0 15,-4 0 0-15,4 1 8 16,-2 1-16-16,-3 2-64 15,1-2-88-15,-2 0 16 16,-1-1 88-16,-3-1 8 16,5 0 0-1,-7 2 8-15,1-1 0 0,2 1 48 0,-2 4-8 16,-3 2 0-16,1 1-8 0,-2 2 8 15,1-1 0-15,-3 2 0 16,4-1 8-16,-2-3 8 16,-3-2-8-1,0-2 48-15,3-2-40 16,-1-2 48-16,-1-4-40 15,2-2 48-15,1 0-48 0,0 2-8 16,-5 1-8 0,-4 5-8-16,-5 8-168 0,-9 5-80 31,-4 10 64-31,-8 5 112 0,-1 4 64 0,-2 0 16 15,3-2 0 1,4-5 0-16,4-6 16 0,7-2 88 0,-2-5 16 16,2-4 0-16,3-2-64 15,3-2 40 1,2-1 32-1,3-5-8-15,5-3-48 0,3-5 24 0,8-7 32 16,5-7 16-16,5-6 32 16,4 0 8-16,2 0-47 0,0-6 15 15,-1-3-96-15,-5 3 8 31,-2 4-64-31,-1 2-8 16,-2 0-40-16,-1 2 40 0,1 8-8 16,1 1 8-16,4-3 0 15,-3-1 8-15,6-3 8 16,4-2 0-16,-1-2 32 0,2 0-32 31,0 0-8-31,0 0 8 0,0 0-8 16,-3 0 0-1,3 5 0-15,-3-3-16 0,-2 2-88 16,2-2 32-16,-2 2-33 0,-3 1 9 15,-4 1-72-15,1 5 72 32,-5-1 88-32,1 1-8 0,-1 4 16 15,0-2-8-15,2 2 0 16,2-1-8-16,1 0 8 0,5-4 8 15,1-2 8-15,5-3-8 16,-2 2 16-16,1-1-16 16,4 0 0-1,0 0-56-15,5 0 56 0,8-2 8 16,4 0-8-16,6-2 0 15,3 0 0-15,1-2 0 0,1 0 0 16,3 0 0-16,-5 0-40 0,-3 0-32 31,-5 0-16-31,-3 4-16 31,-2 0-88-31,-6 0-120 0,-4 4-24 0,2 0 136 0,-3 2 88 16,1 2 40-16,1 0 8 0,4 0 0 16,7-1 0-16,1-2 64 31,6-1 8-31,5-2-8 0,3 1 16 15,4-5 48-15,2-2 8 16,-1 2-8-16,3-2-16 16,-6 2-48-16,-2 2-16 15,-3 1-32-15,3 5-32 0,-8 1 0 31,1 2-40-31,-1 2 24 0,-3-2-8 16,2 2 88-16,-3-1 8 16,-1-3 8-16,-4 4 0 15,-2 0 8-15,4 2-8 0,0-2-8 16,0 4-56-16,4-1 16 15,1-4 48-15,5 0-8 0,2-4 0 16,6-4 8 0,1-2 0-16,0-2 8 15,5-2 40-15,0 2-40 16,-5 0 0-16,2 0 8 0,0 5-16 0,-9-2-8 31,4 3 0-15,-3 2-64-16,3-1 72 0,-2-2 8 0,5-1-8 15,-1-2 8-15,1 0 0 16,2-2 40-1,0 0-40-15,3-2 16 0,0 0 40 0,0 0-64 32,0 0 0-32,0 0-80 0,0 0-24 15,0 0-464-15,0 0-704 16,0-8-1097-16,9-8-2472 15,-7-2-1288-15</inkml:trace>
  <inkml:trace contextRef="#ctx0" brushRef="#br0" timeOffset="792884">10873 9559 4384 0,'0'0'2257'15,"0"0"-1609"-15,0 0-128 0,0 0 696 31,0 0 193-15,0 0-465-16,0 0-472 0,0-12-176 0,0 12 272 16,0 0 48-16,-7 12-208 15,-9 10-408-15,-3 8-80 0,-4 8 24 16,1 3 56-1,1 1 0 1,1-7 0-16,2-2 0 0,6-7 16 16,0-8 32-16,6-2-48 15,-1-7 0 1,6-2 0-16,1-3-8 0,0-4-56 0,0 0-8 15,0 0 24-15,0 0 24 32,0 0-48-32,0 0-8 0,0 0 32 15,1 0-64-15,19 2-16 16,12 2 128-16,15 2 8 0,11-2 56 15,10 0 8-15,11 0-72 0,32-2-664 16,-17-2-1872 0,-16 0-4530-1</inkml:trace>
  <inkml:trace contextRef="#ctx0" brushRef="#br0" timeOffset="797415">23221 1478 1072 0,'0'0'7113'0,"0"0"-5977"16,0 0-975 0,0 0 943-1,4-4 496-15,-4 4-704 0,0 0-576 16,0 0-192-16,0 6-128 0,0 16-312 15,0 14 32-15,9 15 280 32,0 11 160-32,1 2-112 15,-2 0-40-15,-2-4 72 0,6-6-24 16,-7-6-48-16,1-10 64 0,-6-6-64 15,2-8-8 1,1-5 0-16,-3-8 0 0,3-3 0 16,-3-8-496-16,0 0-776 0,0-12-1313 31,0-8-3392-31</inkml:trace>
  <inkml:trace contextRef="#ctx0" brushRef="#br0" timeOffset="797953">23206 1418 4128 0,'0'0'985'0,"0"0"-713"15,0 0 688-15,0 0-128 0,0 0-792 16,0 0-40-16,0 0 0 31,65 4 136-15,-33 8 80-16,8 4 56 0,1 4 40 0,-1 1 8 15,-3 4-96-15,-4-1 16 0,-8 0 0 16,-4 1-31-16,-6 0 63 15,-9 1-40 1,-2 2 168-16,-4 6 312 0,0 7 8 0,-23 8-24 31,-6 8-152-31,-7 1-144 16,-2 0-8-16,4-5-304 0,3-11 48 15,8-10-88-15,7-10-48 16,7-8 0-16,4-9-64 16,5-1-416-1,-3-4-608-15,-1 0-736 0,3-13-1377 31</inkml:trace>
  <inkml:trace contextRef="#ctx0" brushRef="#br0" timeOffset="798473">23618 1885 3992 0,'0'0'1745'0,"0"0"-1585"15,0 0-48-15,0 0 376 31,0 0 192-31,0 0 16 0,0 0-232 16,105-16-104-16,-87 6-64 16,-5-2-88-16,-2 2-88 0,-3-1-31 15,-5 2 95-15,-3-1 376 16,0-3 80-16,0 2-320 31,-3-4-192-31,-10 6-8 0,0 3 64 0,-5 6 72 16,-4 0-104-16,-1 0-144 15,-8 15 0-15,9 6 0 0,-4 1-8 31,7 2-8-31,4-2 0 0,5 2 0 16,7 2-72-16,0-2 32 16,3 3 32-16,0-2 16 0,0-3-8 15,14 0 8 1,1-4-56-16,3-2 56 0,4-4 0 0,4-3-408 15,13-9-664-15,-8 0-689 32,-4-2-1415-17</inkml:trace>
  <inkml:trace contextRef="#ctx0" brushRef="#br0" timeOffset="798948">23841 1723 5761 0,'0'0'1656'15,"0"0"-904"-15,0 0 649 0,0 0-593 31,0 0-808-31,0 0 0 16,22 66 0-16,-12-30 200 0,5 1 272 0,-4 2-112 16,3-3-56-16,-2-4-88 15,-4-2-120 1,-3-5-24-1,1-4 16-15,-1-6-40 0,-2-4-32 16,0-2 40-16,-3-5-8 16,4-2-48-16,-4-2 96 15,0 0-24-15,1 0 56 0,-1 0-16 16,0 0-8-1,3 0 48-15,1-6 104 16,-1-3 152-16,3-8 217 0,4-13-9 16,3-15-296-16,2-7-208 31,2-8-48-31,1 0-64 0,0 6 0 0,-2 9-48 0,-5 13-40 31,-4 11-32-31,-2 10-184 0,-5 9-248 31,0 2-345-31,0 4-783 0,-5 14-2585 0,-7 3-3199 0</inkml:trace>
  <inkml:trace contextRef="#ctx0" brushRef="#br0" timeOffset="814263">784 5272 2512 0,'0'-2'2641'0,"0"2"-1241"32,0 0-120-32,0 0 240 0,0 0-95 15,0 0-393 1,0 0-336-16,0 0-168 0,0 0-40 0,0 0-48 15,0 0-111-15,0 0-97 16,0 0-56-16,0 0-88 0,0 0-88 16,0 0-224-1,0 0-80-15,0 2 104 0,0 2 71 0,0-1 129 16,2-1 0-16,3 3 48 15,-5-3 25 1,0-2-1-16,0 0 32 16,0 0-8-16,0 0 16 15,0 0 8-15,0 0-8 0,0 0 32 0,0 0 16 31,0 0 88-15,0 0 24-16,0 0 0 0,0 0-48 0,0 0 16 16,0 0-120-16,0 0-88 15,0 0-32-15,0 0-72 16,0 0-32-16,0 0-72 0,0 8-88 15,6 12-128 1,4 14 216-16,4 12 176 16,-2 12 72-16,2 2-72 15,2-1 16-15,-4-7-8 16,-1-6-8-1,0-8 56-15,1-6-56 0,-3-6 0 0,-1-4 0 16,-3-3 0-16,0-8 0 0,0-3 0 31,-5-2-16-31,2-4-216 16,-2-2-456-16,0 0-577 15,0 0-823-15,0-4-2377 0</inkml:trace>
  <inkml:trace contextRef="#ctx0" brushRef="#br0" timeOffset="814957">737 5276 2840 0,'0'0'2729'0,"0"0"-1729"15,0 0-584-15,0 0 0 16,0 0-336-16,0 0-72 0,54-8 176 15,-19 6 136-15,6 0-112 16,-3 2-88 0,-2 0-72-1,-5 0 40-15,-6 0-8 16,-2 4 16-16,-8 2 8 15,-6 1 128-15,-1 4 104 16,-6 3 217-16,-2 6 239 16,0 8 80-16,0 4-272 0,-3 4-240 15,-13 0-136-15,1-2-144 16,1-6-8-16,-1-5 16 0,7-8-40 31,-2-2-48-31,7-7-240 0,0-3-568 0,3-1-1200 0,0-2-2905 0</inkml:trace>
  <inkml:trace contextRef="#ctx0" brushRef="#br0" timeOffset="815158">1119 5316 904 0,'0'0'5521'0,"0"0"-4849"16,0 0-496-16,0 0 992 0,0 0 113 16,6 108-457-16,-4-76-368 15,-2-2-200-15,0-2-104 16,0 1-48-1,0-5-104-15,0-5-40 16,0-2-736-16,0-11-681 0,-2-4-919 16,0-2-1721-16</inkml:trace>
  <inkml:trace contextRef="#ctx0" brushRef="#br0" timeOffset="815367">1093 5300 3752 0,'0'0'1361'0,"0"0"-673"0,0 0-128 16,0 0 376-16,0 0 168 15,0 0-280 1,103 114-223 0,-79-83-201-16,2-3-168 0,-2-5-168 15,-3-3-64-15,-1-1-56 31,-1-8-1057-31,-6-5-1279 0,-3-4-2713 16</inkml:trace>
  <inkml:trace contextRef="#ctx0" brushRef="#br0" timeOffset="815581">1372 5177 4080 0,'0'0'1473'16,"0"0"-425"-16,0 0 464 0,0 102-191 15,-6-63-361-15,-2-1-584 16,0-2-136-16,-1-4-112 0,0 0-128 16,1-4-40-1,-5-1-472 1,-5-3-448-16,2-7-905 0,3-6-1119 15</inkml:trace>
  <inkml:trace contextRef="#ctx0" brushRef="#br0" timeOffset="815817">1311 5238 808 0,'0'0'3264'0,"0"0"-2183"15,0 0-681-15,0 0 8 31,0 0 328-31,0 0 144 16,0 0-120-16,0 0-304 0,118 100-112 16,-99-78 17-16,-3-2-129 15,-1-2-72-15,-6 0-80 16,3-4-80-16,-3 1-32 0,-1-4-1529 15,-6-5-3552-15</inkml:trace>
  <inkml:trace contextRef="#ctx0" brushRef="#br0" timeOffset="816854">1740 5318 4136 0,'0'0'2497'15,"0"0"-1993"-15,0 0-256 16,0 0 616-16,0 66 72 0,0-39-415 15,0 1-265-15,0 6-8 16,-1 2-40-16,-14 3 24 16,-3 6-16-16,-3 5 112 0,-6 0-24 31,-4 0 56-31,-3-4-24 15,0-6-24-15,1-1-216 0,0-10-8 16,1-3-72-16,0-2 96 0,-2-3 8 16,-2-4-112-16,-1 2 40 15,-3-4-32-15,-1 2-16 16,1-2 8-1,-2 0-8-15,0-1 0 16,-3-2-8-16,1-2 8 0,-4-2 0 16,1-3 0-16,3-5 8 0,2 0 48 15,2 0-48-15,1-5-8 16,8-7 0-1,2-5 40-15,8-2-40 32,0-3-16-32,4-8-72 0,4-4 16 0,1-8-8 0,3-7 32 15,4-3-8-15,5-5 40 16,0-4 8-16,0-4-40 0,0 3 40 31,0 0-64-31,0 0-32 16,5 5 24-16,0 0 8 0,3 3-16 15,6 5 24-15,4 4-24 16,5 5-40-1,7 3 32-15,7 3 0 0,10 2-16 0,10 0 16 16,2 4 96-16,0 0 0 31,0 2-8-31,-2 6-48 16,-7 2 8-16,0 4-24 0,0 6-24 15,-5-1-16-15,4 8-40 16,-2 1-8-16,-4 0 40 0,-1 0-64 16,-5 0 80-1,2 8 56-15,-3 2 40 16,-4 2 8-16,0 0-16 0,-3-2 8 15,-1 2 0-15,-6 0 8 16,6 2 8-16,-10 2 56 16,1 4 48-1,0 6 112-15,-3 6 64 0,-4 4 96 16,-4 5-40-16,-5 0-112 15,0-3 16-15,-1-4-48 0,-2-6-88 16,0-5-16 0,3-9-88-16,-3-4 88 0,0-4-24 15,0-2 40 1,0 0-112-16,-8 4-344 15,-10-2-1752 1,1-4-5482-16</inkml:trace>
  <inkml:trace contextRef="#ctx0" brushRef="#br0" timeOffset="817722">1873 5611 2656 0,'0'0'1544'16,"0"0"-863"-1,0 0 255 1,0 0 208-16,0 0-392 0,0 0-440 0,0 0-248 15,0 0-64-15,0 0-8 16,0 0 8-16,0 0 48 16,1 0-32-16,1 0-8 0,6 0-8 15,2 0 8-15,1 0 128 16,7 3 48-16,1 6 80 15,7-1-40-15,0 0 160 16,5-1-87 0,4 4-113-16,-1-1 24 0,6 2 64 15,1 0-88-15,1 0-72 0,0-3 64 16,-8 4-80-16,0-3-88 0,-9-2 0 15,-4-2 48 1,-8-2-48 0,-5-2 0-16,-4 0 64 15,-4-2 80-15,0 0 176 0,0 0 88 16,0 0-80-16,0 0-128 15,0 0-208-15,0 0-536 0,-4 0-2385 32,-5 0-1888-32</inkml:trace>
  <inkml:trace contextRef="#ctx0" brushRef="#br0" timeOffset="818118">2262 5586 1792 0,'0'0'3137'15,"0"0"-2065"-15,0 0-592 16,0 0 208-16,0 0-360 16,0 0 344-16,69 23-64 0,-36-5-224 15,7 0-167 1,-6 0-113-16,-2-1-8 15,1 2 56-15,-9-3-40 16,-5-2-8 0,-3-4 40-16,-9 0 112 0,-2-4 192 0,-5 0 144 15,0-2 120-15,0 4 184 0,-5 2-120 31,-18 6-431-15,-9 8-345-16,-47 12-713 0,6-2-1919 16,0-6-7338-16</inkml:trace>
  <inkml:trace contextRef="#ctx0" brushRef="#br0" timeOffset="819658">1500 5966 1296 0,'0'0'1800'0,"0"0"-1216"31,0 0 408-31,0 0 273 16,0 0-225-16,0 0-352 0,0 0-232 15,0 0-144-15,-5 0-48 16,3 0 64-16,2 0 65 16,0 2-81-1,0 4-160-15,0 1-88 16,0 8 0-16,0 3 24 15,0 6-32-15,8 8-8 0,8 6-32 0,4 8-8 16,7 9 48-16,7 7 280 16,5 4 48-1,6 6-152-15,4 4-176 16,2 2 40-16,3 3-88 0,-3-2 0 15,3 2 48-15,-3 0-48 16,3-2 48-16,-3 2-48 0,-1-6-8 31,-3-5-56-31,-5-6 56 0,-10-11-8 0,-6-8 8 16,-3-9-8-1,-7-6 0-15,-3-8 8 16,-7-7 0 0,-1-7-8-16,-3-4 0 0,1-1 8 0,-3-3 16 15,0 0 64-15,0 0 56 31,0 0-120-15,0 0-16-16,0 0-72 0,2 2-16 0,1 0 0 16,-1 2 88-16,-1 0-72 0,-1-2-88 15,0 0 0-15,3 0 16 16,-3-1-120-16,4 3-64 31,0 5 216-31,3 3 8 0,-1 1 104 0,4 4 8 16,0-2 248-16,-1 2 176 15,-5-5-88-15,1-2 32 16,-5-6-40-16,0 0 24 0,0-2-72 15,0 2 8-15,0 10-216 16,0 8-80-16,0 10 8 16,3 9 40-1,-3 2-48-15,0 2-8 0,3-7-8 16,0-6-96-16,2-4 64 0,-2-7 40 15,2-4 0-15,-3-4-56 32,3 0 16-32,-4-1 48 15,4 6 0-15,-2 2 0 0,4 8 0 16,-2 4-152-16,1 0 0 0,-3 3 72 15,2-3-40-15,-5-9 112 16,0-2 8 0,0-10 0-1,0-2 0-15,0-3 128 0,0-4 0 16,0-2 0-16,0 0-128 15,-5 0-304-15,-9 0-1088 16,-1-12-1185-16,-1-2-4904 0</inkml:trace>
  <inkml:trace contextRef="#ctx0" brushRef="#br0" timeOffset="820056">2278 8065 6657 0,'0'0'1384'0,"0"0"-1192"16,0 0-184-1,0 0 56-15,0 0 304 0,61 53 48 0,-36-23-232 16,4 2 49-16,-2-2-105 15,-1-5-120-15,-2-2 8 16,-3-5-8 0,-3-6-8-16,-7-5 0 15,-4-3 0-15,-6-4 112 0,-1 0 536 16,4-7 360-16,-1-35-368 15,15-43-640-15,4-24-384 16,-1 8-2153-16,-3 21-5904 16</inkml:trace>
  <inkml:trace contextRef="#ctx0" brushRef="#br0" timeOffset="827893">17533 8063 5705 0,'0'0'1808'0,"-18"0"-1024"15,2 14-168-15,1 12-15 0,-1 8-57 16,3 15-264-1,7 9-176-15,3 8-24 0,3 4-8 0,0-6 8 16,14-8 0-16,2-9-80 31,7-13-64-31,-2-9 16 16,-2-8-24-16,1-8-80 0,-1-3-64 15,-4-6-200-15,1 0-89 32,-2-13-103-32,2-27-392 0,-6 2-1480 15,-7 1-2137 1</inkml:trace>
  <inkml:trace contextRef="#ctx0" brushRef="#br0" timeOffset="828080">17510 8340 1240 0,'0'0'2984'16,"0"0"-1807"-16,0 0-473 15,0 0 168-15,0 0-480 0,0 0-96 16,39 4 32-16,-13-4-96 16,4 0-48-16,0-2-184 0,-3-11-80 15,-3 4-648-15,2-1-744 16,-10 4-481-1,-6 4-711 1</inkml:trace>
  <inkml:trace contextRef="#ctx0" brushRef="#br0" timeOffset="828306">17696 8280 4120 0,'0'0'1097'0,"0"0"-753"16,0 0 432-16,0 0 312 15,0 102-248-15,0-52-528 16,0 5 48-16,0-2-72 0,0-4-111 15,0-8-121-15,2-9-48 32,1-9 16-32,-2-12-16 0,1-2 0 15,1-7 8 1,-3-2 56-16,5 0-72 0,-2-4-593 15,13-33-895-15,-1 3-736 0,1 0-2057 0</inkml:trace>
  <inkml:trace contextRef="#ctx0" brushRef="#br0" timeOffset="828738">18008 8332 80 0,'0'0'4368'0,"0"0"-2743"0,0 0-89 15,0 0-264-15,0 0-63 16,0 0-225-16,-71-16-392 0,56 16-112 31,4 0-112-31,1 10-176 16,0 14-192-16,4 6-120 15,4 6 40-15,2 3 16 0,0-3 56 16,0-4-64-16,8-6 64 16,4-9-104-16,-1-4-120 0,2-7-96 15,1-6-104-15,-1 0-56 16,2-11 152-16,1-12 128 0,-3-9-48 15,3-7-208-15,-11 1-89 32,-2 2 33-32,0 8 344 0,-1 9 176 15,-2 12 0-15,3 7 216 16,0 0-120-16,4 7-16 15,4 14-56 1,2 1 112-16,0 3 0 0,-3-6-136 0,4-3-424 31,-2-8-688-31,0-8-640 0,-3 0-961 0,-1-8 105 16</inkml:trace>
  <inkml:trace contextRef="#ctx0" brushRef="#br0" timeOffset="828899">18008 8332 2832 0,'100'-60'1552'16,"-100"60"-367"-16,0 10-9 0,0 16-632 15,5 12 88-15,6 6-64 0,-1 4-208 16,1 1-152-16,-1-6-152 16,2-5-56-16,-7-4-48 15,3-8-464 1,-3-5-712-16,0-8-944 15,-5-7-1961-15</inkml:trace>
  <inkml:trace contextRef="#ctx0" brushRef="#br0" timeOffset="829548">17702 8402 1840 0,'0'0'1320'0,"0"0"160"16,0 0 81-16,0 0-305 0,0 0-544 15,0 0-312-15,0 0-224 16,23 48 112 0,-10-16-24-16,0 0-135 0,0-4-121 0,-2-6 0 15,-5-7 0-15,-1-7-8 31,-1-4 0-31,-4-4 232 16,0 0 624-16,0 0 296 0,0-8-152 16,3-16-464-16,0-10-424 0,5-9-104 15,3-1-8-15,6 0 0 16,-3 8 0 15,1 10-104-31,1 10-328 0,-2 8-424 0,9 8-920 0,-4 0-1337 16,-3 10-3080-16</inkml:trace>
  <inkml:trace contextRef="#ctx0" brushRef="#br0" timeOffset="830383">18221 8031 4608 0,'0'0'1713'0,"0"0"-1041"15,0 0 168-15,0 0-304 16,0 0 88-16,0 106-312 0,5-59 89 16,1 0-153-1,2 0 8-15,-3-7-152 0,1-4-56 0,-2-6-32 31,-3-6 32-31,3-5-40 16,-4-10 48-16,3-1-8 16,-3-6 24-16,0-2 0 15,0 0 56-15,0 0 16 0,0 0 48 16,0 0 120-16,0 0-56 0,0 0-120 15,0 0-128-15,0 0-8 32,0 0-48-32,0 0-32 0,0 0-8 15,0 0 24-15,3 0 56 0,-3 0 8 16,0 0 8-1,0 0 8 1,0 0-8-16,0-2 72 0,0-2-80 16,0 2-48-16,0 0-128 15,0 0-80-15,0 2-288 0,0 0-368 16,0 0-409-16,0-4-503 0,0 1-689 15,2-4-599-15</inkml:trace>
  <inkml:trace contextRef="#ctx0" brushRef="#br0" timeOffset="830775">18067 8388 2816 0,'0'0'2617'0,"0"0"-1681"16,0 0-576 0,0 0 208-16,0 0-400 0,0 0-160 15,0 0 96-15,58-18-48 0,-35 12 16 16,0 1-72-1,-4 4 8-15,-6-1 0 16,-2 2-8-16,-4 0 0 0,-1 0 0 16,-1 0 0-16,-5 8 0 15,0 8 64-15,0 4-64 16,0 12-472-16,0-7-704 15,-5-6-1393-15</inkml:trace>
  <inkml:trace contextRef="#ctx0" brushRef="#br0" timeOffset="831309">18306 8326 464 0,'0'0'1936'15,"0"0"-816"1,0 0-56-16,0 0-223 0,0 0-745 16,0 0-96-16,0 0-80 0,13 0 80 15,0 0 160 1,5 0 0-1,-2 0 48-15,0 0-48 0,-6 0-64 0,1 0-48 16,-3 0-48-16,-4 0 8 16,0 0 0-16,-4 0 64 15,0 0 160-15,0 0 80 0,0 0 8 31,0 10 280-31,0 4 144 16,0 2-224-16,2 4-199 0,1-2-177 16,0 0-144-16,6-2 0 15,5-2-497 1,1-4-1399-16,-4-8-3353 0</inkml:trace>
  <inkml:trace contextRef="#ctx0" brushRef="#br0" timeOffset="832403">18905 7979 1456 0,'0'0'4881'0,"0"0"-3681"0,0 0-80 31,0 0 889-31,0 0-481 0,0 0-640 16,0 0-408-16,0 0-224 15,-69 30-15-15,35-6-145 0,-5 6-80 16,-11 4 40-16,2 4 0 16,-2 0 48-16,1-1-56 0,9-7-40 15,8-3 0 1,3-4-8-16,3-5 8 31,8-2-8-31,5-6 16 0,2-2-8 0,6-6 16 0,3 0-24 31,2-2-96-31,0 0-497 16,0-2-655-16,10-13-1504 15,-2 2-2546-15</inkml:trace>
  <inkml:trace contextRef="#ctx0" brushRef="#br0" timeOffset="832862">18481 8152 1768 0,'0'0'4769'0,"0"0"-3441"16,0 0-200-1,0 0 721-15,0 0-649 16,0 0-968-16,0 0-232 0,-73 83 64 0,54-55-64 31,3 1 0-31,3-7-8 0,8-4 0 16,-3-4-8-16,4-4-40 15,4-2 8-15,0 0-56 16,0 0 96-1,0 0-88-15,0 0 40 0,7 0-40 0,9-2 88 16,2 2-8-16,6-1 16 16,7-5-8-1,24-2-200-15,-7 0-824 16,-6-7-1817-16</inkml:trace>
  <inkml:trace contextRef="#ctx0" brushRef="#br0" timeOffset="841525">3376 14484 3168 0,'-35'0'984'15,"-7"-2"-287"1,-7-6 31 0,-4-4 376-16,5 2-248 15,-1-2-304-15,-1-1 192 0,2 2-488 16,-2-1 105-16,3-2 39 15,1 2-144-15,-4-3 56 0,-1 4 272 0,-4-3-328 16,-5 1-40-16,-9 4 40 16,-6-4 96-16,-4 1-136 15,-6 1-144-15,1-6-16 0,-4-3 16 31,4-1-16-31,4-4-48 0,2-3-8 16,7 2 88-16,3-4 80 16,5 0-120-16,7-2 32 15,6-4-32 1,1-4-40-16,7-3 40 0,-1-2-48 15,1-4 24 1,0-1-24-16,-3-6 0 0,1 0-8 16,-3-4-8-16,5 1 16 15,7 5 0-15,7 6 0 16,5 4-8-16,11 4-64 0,7 0 16 15,5 0-32-15,0-2-16 32,22-4 0-32,15-6 24 0,14-5 0 15,10-3 8-15,8 2 64 0,6 2-40 16,-3 6 40-16,4 3-72 15,5 7 72-15,1 3 8 0,9 5-8 32,-1 1 8-32,4 5 40 0,4 2-40 0,-1 6 0 15,5 2-8 1,18 2 8-16,18 4 0 0,24 4-8 31,4 6 8-31,-30 0 0 0,-31 0 8 0,-41 0-8 0,-5 0 0 16,5 0 8-16,12 0 0 15,5 0 40 1,-2 0-48-1,2 0 0-15,-5 0 0 0,1 2 8 16,-1 2 0-16,0 0 0 0,1 0-8 16,9 0 8-16,1 0 0 15,4-2-8-15,6-2 0 16,1 2 0-1,-1 0 0-15,2 2 0 16,-4 2 0-16,-3 1 16 16,-5 0-16-16,-3 1 0 31,0 0 8-31,2-1 0 0,-2-3 8 0,-4-1-8 0,-1-1-8 0,-11 0 8 31,-6 2 0-31,-4 0-8 16,-11 2 0-1,-2 3 0-15,-3-2 0 0,3 1 0 0,5 0 0 0,0 1 0 16,5-5-8-16,5-3 8 15,4 1 8-15,9-2-8 16,3 0 0 0,2 2 0-16,5 2 0 15,1 2 0-15,-3 1 0 16,-2 1 0-16,-1-1 8 0,3 1-8 0,-2 3 8 31,8-1 0-31,2-3 0 0,-2 4 0 16,5-1 0-16,0-1 0 15,0 2 0-15,0-3 0 16,-1-2 0-1,-3-2-8-15,4-2 8 0,1-2 8 0,-3 0-16 16,5 0 8-16,-1 0-8 0,0 0 0 31,-4 0 0-31,-6 0-96 16,-5 0-152-16,-1 0-8 15,-6 0 16-15,-1 0 88 0,-1 0 72 16,-4 0 80-16,-3-2-8 16,2-2-8-16,-2 0 16 0,1-2 0 31,1-3 0-31,1 3 0 15,-1 1 0-15,2 1 0 16,-2 2-8-16,-4 2 0 0,-4 0-48 16,-4 0 56-1,-6 4 0-15,-3 5-8 0,-1 4 0 0,-4-1 0 16,0 1 8-1,-4 0-8-15,-1 0 0 16,-3 4 8-16,-2-1 0 16,2 2-8-16,3 4 8 0,1 0 8 15,-1 0 0-15,-2-2-8 16,-3-4-8-16,-1-1 8 0,-4-6-8 15,-1 1 8 1,-1-1 0-16,-1 0 0 16,0 1 8-16,5 3 0 15,-3-2 8-15,-2 6-8 0,-4-2 48 16,1 2 16-16,-5 0 24 31,-2 2 56-31,-2 0-144 16,0 4 120-16,-2 3-32 0,-1 4-88 15,1 2 8-15,-3 4 48 0,-4-2 56 31,0 0 64-31,0-2 40 0,0-4 120 0,-11 2-16 16,-13 0-72-16,-5 0-24 0,-8 4-80 31,-7 1 1-31,-9 1 63 16,-5 2-56-16,-7 2-144 0,-3 1 72 15,-4 0 112-15,2-3-80 16,-3 0 64-16,4-6-16 31,-2-2-32-31,0-5 64 0,-5-5-128 0,-5-3 24 16,-1-2-96-16,-2-1 8 15,2-2 56-15,-2-2-64 0,0 2 0 16,4-2 0-16,3 0 48 16,-2-2-48-16,3-3 0 15,0-3-24-15,-3-2-24 16,-8 0 48-16,-1 0 0 15,-10 0-48-15,4 0 48 32,4-2 0-32,3 2 0 0,9 0-8 0,7 2 8 0,2 13-16 31,6 4-32-31,1 0 32 15,1 5-48-15,1-1 16 16,2-4 48-16,-2-2 48 0,-3-6-48 0,-3-4 0 16,-3-3-72-16,-1 0-8 15,4-2 80-15,1 5-8 16,1 6 0-1,-6 3-72-15,6 6-24 16,-2 4 8-16,-2 2 0 16,3 2-24-16,-6-2 120 0,3-2 0 15,-4-2 8-15,-1-4-8 16,-5-2 96-16,-1-2-96 31,-3 0 48-31,3-1-48 0,0 0 0 16,3 2 16-16,0 0-16 15,8 3 0 1,-1 3 0-16,2-1-16 0,3 0 8 0,1-4-56 0,3-3 64 15,3 0 0 1,-1-5 48 0,8-4-40-1,-1-1 0-15,5 0 0 0,4-1 56 0,2 0-48 16,3 2-8-16,1 0-8 0,2 2-8 0,-1-2 8 15,-2 0 0-15,-2 0 0 32,-1-2 0-17,-4-2 8-15,-6 0 64 0,-3-2-72 0,-4 2 48 16,-3-2-48-16,-1 0 0 15,-2 0 8-15,0 0 0 16,0 0-8-16,-2-4 0 0,-1-2 0 16,0 0 0-16,-3 0 0 15,2 0 0 1,-5 0-8-16,4-2-8 15,3 2 16-15,7-2 0 0,5 1-16 16,4 0 8-16,6-1-40 16,1 0 48-16,5-1-48 31,1 0-8-31,2 1 56 0,0-3-48 15,5 2 48-15,0-1 0 16,3 0 0-16,4-1 0 0,1 4 0 16,0-1 0-16,5 1 8 15,1 1 0 1,5 0 0-16,-1 3 0 15,0-3-8-15,-1 0-8 0,0-3 0 16,-1-2 0-16,-4-4 0 16,-2-1-56-16,0 0-8 15,-4-3 64-15,4 0 8 0,-2 0-48 16,0 0-80-1,6 3 56-15,-1-2 72 16,0 0-64-16,1-2-24 16,-1-2 0-16,-2-4 8 15,1-2-24-15,4 1 24 0,-2 3 64 0,4 5-24 16,3 2 40-16,1 8 8 31,3 3 0-31,2 0 0 0,-1 4 0 16,3 2 40-16,-7-3-48 15,6 1 8-15,-3 0-8 0,4 0 8 16,0 0 8-16,0 2-16 15,0-2-16-15,0 2-40 32,0 0-161-32,0 0-119 0,0 0-128 15,0 0-320-15,0 0-872 16,-6 0-2297-16</inkml:trace>
  <inkml:trace contextRef="#ctx0" brushRef="#br0" timeOffset="853095">639 12094 6689 0,'-3'0'1712'0,"1"0"-1272"16,-4 0-232 0,4 0 433-16,2 0 223 15,0 8-280-15,0 7-496 16,0 8-88-16,0 3-8 0,11 0-96 15,5-4 88 1,-1-2-72-16,6-6-40 0,-2-4-56 0,2-4-168 31,-1-4-40-31,-4-2 32 16,-2 0-81 15,-2 0 81-31,-6 0 152 0,-1 0 80 0,-5-8 128 0,0-2 104 0,0-4 64 16,0-2-48-16,0-2-112 0,0 2 0 31,0 2-8-16,0 2 0-15,0 6-8 0,0 1 0 0,0 3 8 16,0 2 0-16,0 0 8 16,0 0 96-16,0 0 104 0,0 0-40 31,0 0 17-31,0 0-49 0,0 0-32 15,0 0-32-15,0 0-72 16,0 0 8-16,0 0-8 0,0 0 8 16,0 0 0-1,0 0 8 1,0 0-8-16,0 0 72 15,0 0-16-15,0 0 16 0,0 0 48 0,0 0 0 16,0 0-40 0,0 0-8-16,0 0-72 0,0 0 8 0,0 0 40 15,0 0-56-15,0 0-192 16,0 0-392-16,-5 0-737 15,5 0-1215 1,0 0-2529-16</inkml:trace>
  <inkml:trace contextRef="#ctx0" brushRef="#br0" timeOffset="853620">599 12120 2880 0,'0'0'1064'15,"0"0"-384"-15,0 0 345 0,0 0 199 0,0 0-104 31,0 0-352-31,0 0-296 16,0 0-247 0,4 14-145-16,8 14 0 0,7 12 288 0,2 12 216 15,0 5-112-15,-5 1-64 0,2-5-104 31,-2-6-248-15,-5-9-56-16,1-6 0 0,-4-6-56 16,0-8-376-16,-5-4-368 0,0-6-296 15,-3-8-665-15,0 0-687 16,0 0-1873-16</inkml:trace>
  <inkml:trace contextRef="#ctx0" brushRef="#br0" timeOffset="853965">568 12070 672 0,'0'0'312'0,"0"0"-16"16,0 0-88-16,0 0 104 0,0 0 224 16,0 0-216-16,119-4 16 31,-102 10 168-31,-1 9 192 15,-5 8-23-15,-3 5 175 0,2 6-288 16,-10 4-272-16,0 14-288 16,0-12-912-16,-7-5-1409 0</inkml:trace>
  <inkml:trace contextRef="#ctx0" brushRef="#br0" timeOffset="854716">783 11976 3672 0,'0'0'904'16,"0"0"-567"-16,0 0 55 15,0 0 136-15,0 0 96 16,0 0-128-16,0 0-136 16,55 122-72-1,-41-92-104-15,-1-2-64 0,-2-6-112 0,-3-4 40 16,-1-6-32-16,-4-4 72 15,-1-2 16 1,-1-6 40-16,-1 0 192 16,0 0 24-16,0 0-160 15,0 0-200-15,0-8-288 0,0-10-480 16,0-8-424-16,0-2 144 15,0-2-72-15,8 1-57 0,0 4 449 32,-3 5 400-32,3 7 208 15,-3 5 112-15,0 4 0 16,-5 3 8-16,2 1 168 0,-2 0 64 15,0 0 32-15,0 0-64 16,0 0-48-16,0 0 8 0,0-2 72 16,0 2 136-1,3 0 209-15,-3 0 71 16,0 0-104-16,0 0-88 15,0 0-80-15,0 0-80 0,0 0 8 16,0 0-8-16,0 0-48 16,0 0-160-1,0 0-88 1,8 7-224-1,2 10 32-15,4 0 192 0,2 6 8 0,1 1 0 16,-3-5 56-16,1 0-48 0,-6-8-8 0,-1 0 8 16,-4-7-16-16,-1-2 0 15,0-2-8 1,-3 0 8-16,0-8 32 15,0-10 144-15,0-8-48 16,0-3-24-16,-10 4-16 0,1 1 8 31,1 3-88-31,-2 10-8 0,5 2-128 0,0 5-360 31,-1 4-768-31,6 0-1585 0</inkml:trace>
  <inkml:trace contextRef="#ctx0" brushRef="#br0" timeOffset="855423">1054 11944 408 0,'0'0'768'0,"0"0"240"0,0 0-120 16,0 0 104-16,0 0-231 0,69 22-169 15,-56-12-360-15,-1-5-152 0,-6-1-72 16,1-2-8-16,-3-2 72 15,-4 0 104 1,0 0 152 0,0 0 88-16,0-8-40 0,-6-5-376 15,-7-4 0-15,-2-1-208 16,1 2-304-1,-2 7 128-15,3 2 184 0,6 7 200 0,3 0 184 0,4 16-168 32,0 11-16-32,1 3 104 15,15 0 80 1,2-4-8-16,0-7 8 0,0-2-136 0,-1-9 88 15,-5-4-56-15,-1-2 200 0,-3-2-88 16,3 0-40-16,-6 0 32 16,0-6 48-16,-2-11 48 15,-3-2-40 1,0-5-56-16,0-3-40 15,-3 3-40-15,-7 3-40 0,-1 6 0 16,5 9 0-16,6 6-64 16,0 0-40-16,0 8-256 31,9 18 88-31,7 6 208 0,4 6 48 15,-1 5 72-15,2-1-16 16,-1 0-32 0,-1 0 0-16,-1 0-64 0,-2-4 0 0,-3-3 0 0,-2-5-8 15,-8-3-48 1,-1-5-96-1,-2-1 96 1,0-6 48-16,-2-4 208 0,-14-3 40 0,-2-4 281 16,-4-4 111-16,-1 0-48 0,4 0-16 15,-1-6-168-15,4-7-88 16,5-2-8-1,5-6-176-15,1-2 8 16,5-7-144-16,0-5-8 0,0-1 0 16,5-2-72-16,6 0-296 15,3 4-424-15,-4 2-816 0,1-2-745 31,-1 6-431-31,-5 8-513 0</inkml:trace>
  <inkml:trace contextRef="#ctx0" brushRef="#br0" timeOffset="856070">1220 11942 960 0,'0'0'2056'15,"0"0"-1168"-15,0 0-312 32,0 0-175-17,0 0-121-15,0 0 288 0,0 0 32 0,50 34-152 16,-35-21-80-16,-4 2 40 0,1-4-144 15,-6 2-16-15,-1-3-40 16,0-4-40-16,-4-3-24 16,-1-3 48-1,0 0-16-15,0 0-72 0,0 0-104 16,5 0-464-16,0 0-344 15,3-7-80-15,7-8 528 16,-1-4 104-16,1-4 0 16,-2-1 24-16,-5 1 72 0,-2 0 104 15,-3 3 56-15,-1 5 216 16,-2 2 344-1,0 3 360-15,0 4-40 0,0 2-80 16,0 1-207-16,-5 3-97 0,5 0 104 16,0 0 8-16,-3 0-240 31,3 0-264-16,0 9-104-15,0 7-160 0,0 6 56 0,0 0 104 16,0 3 0-16,0-8-80 0,6 0-96 16,2-8-88-16,-1-1-64 15,1-2-112 1,-3-3-264-16,-2-3-225 0,2 0-31 0,-2 0 104 31,-3 0 96-31,0-15 456 16,0 0 256-16,0-4 48 15,0-1 0-15,0 4 0 0,-3 4 168 16,1 4 104-16,2 6 120 31,0 2 120-31,0 0-200 0,0 0-304 16,0 12 96-16,10 4 96 15,1 5-16-15,1 0-80 16,-1-2-104-16,-1-4-432 0,-2-4-472 0,-4-5-480 15,-2-6-849 1,-2-2 353 0,0-15 849-16</inkml:trace>
  <inkml:trace contextRef="#ctx0" brushRef="#br0" timeOffset="856532">1501 11869 1280 0,'0'0'1120'0,"0"0"-152"16,0 0-64-16,0 0-119 16,0 0-33-16,0 0 112 15,39 46 16-15,-20-17-176 0,-6-1-240 16,5-2 217-1,-7-7-369-15,1-4-264 0,-7-7-40 16,1-4-8 0,-3-4-160-16,-3 0-64 15,0 0 143-15,0-16 81 0,0-8 0 16,0-8-40-16,0-7-168 15,0-1-16-15,0 4 80 16,7 6 24-16,-1 8 64 0,2 8-40 16,2 10 16-16,-2 4 80 15,3 0 80 1,4 0 88-16,-2 12 144 15,-2 2 8-15,0 0-95 16,-3-4-65-16,-1-2-152 16,-2-4-8-1,-4-4-56-15,3 0-305 0,-4 0-103 0,1-12 160 16,4-6 224-1,0-2 80-15,-2 2 0 0,2 4 0 16,1 6-8-16,-2 6-120 16,4 2 128-16,3 0 40 15,0 0 144-15,2 12 72 0,5 2 8 16,-3 4-88-16,-2 2-176 15,-2 10-120-15,-6-2-1696 16,-4-3-5177-16</inkml:trace>
  <inkml:trace contextRef="#ctx0" brushRef="#br0" timeOffset="858906">1576 12348 3216 0,'0'0'936'0,"0"0"-648"15,0 0 521-15,0 0 367 16,0-1-64-16,0 1-304 0,0 0-144 0,0 0-135 15,0 0-89-15,0 0-168 0,0 0-128 32,0 0-72-17,0 0 24-15,0 0-88 0,0 0 8 16,0 0-8-16,0 0 8 0,0 0-16 15,0 0-16-15,0 0 8 16,0 0 0-16,0 0 0 0,0 0 8 31,0 0-8-31,0 0 8 16,0 0 0-16,0 0 8 0,0 0-8 15,0 0-48-15,1 0 32 16,4 0-96 0,0 1 112-16,1 5 56 0,2 2 72 0,-3 3 80 31,5 0-32-31,-2 4-80 15,2 2-16 1,1 2 24-16,2 5-40 0,3-1-48 0,-1 4 32 16,1 1-40-16,-2-2 72 0,1 0-72 0,-2-3 72 15,-2-4-80 1,-3-4 48-1,0-6-48-15,-5-1 0 16,1-4 0-16,-4-2 8 0,0 0 72 16,0-2-8-16,0 0 8 15,0 0-24-15,0 0 40 16,0 0-40-16,0 0-48 15,0 0 40-15,0 0-48 16,0 0-304-16,0 0-272 16,0 0-536-16,0 0-929 0,0 0-2600 15</inkml:trace>
  <inkml:trace contextRef="#ctx0" brushRef="#br0" timeOffset="859639">1590 12667 536 0,'0'0'2568'16,"0"0"-1688"-1,0 0-488-15,0 0 393 0,0 0-33 0,0 0-352 0,0 0-296 16,11 0-88-16,1 0 200 16,-1 0 96-16,0 0 96 15,1 0 8 1,1 4 0-16,1 1-32 15,-1 1-96-15,2-1 8 16,1 3 17-16,1 0 39 0,1 3-96 16,0 0 0-1,0 0-152-15,0-3 0 0,-2-1-16 0,-5-1-88 16,-3 0 0-16,0-3 16 31,-5-1 32-31,-3-2 8 16,0 0 72-16,0 0 56 0,0 0 80 15,0 0 64-15,0 0-72 16,0 0-104-16,0 0-40 0,0 0-24 31,0 0-24-31,0 0 16 16,0 0-8-16,0 0 56 0,0 0-8 0,0 0-40 15,0 0-32-15,0 0-48 16,0 0 48-16,0 0-40 16,0 0 48-16,0 0-48 15,0 0 0 1,0 0 0-16,0 0 112 15,0 0 56-15,0 0 16 0,0-7 128 16,0-6-39 0,0-12-185-16,-14-35-96 0,-1 6-897 0,4 0-2255 15</inkml:trace>
  <inkml:trace contextRef="#ctx0" brushRef="#br0" timeOffset="863003">2062 12860 2904 0,'0'0'2193'0,"0"0"-825"0,0 0 224 16,0 0 193-16,0-7-265 16,-2 7-360-16,-4 0-272 0,1 0-47 15,-3 0 23-15,0 0-152 16,-2 0-240-1,5 4-120 1,-6 9-352-16,3 2-24 0,-4 10-152 0,8 3 0 16,2 6 0-1,2 2 64-15,0 1 40 0,0-1 64 0,11-4-112 16,4-4-176-1,-4-5-8-15,0-6-24 0,1-6-128 16,-4-7 23 0,-3-1 17-16,3-3-56 15,-2 0 48-15,1-7 232 31,1-10 192-31,0-9 72 0,0-8 48 0,-3-6-16 0,0-3-24 32,-5 3 48-32,0 4 120 0,0 6-16 31,0 6 80-31,0 7 217 0,-5 6 23 0,-5 1-88 0,2 3-144 15,-3 3-272-15,-2 2-48 16,1 2-632-16,3 0-256 16,-3 0-657-1,6 0-903-15,1 4-1913 16</inkml:trace>
  <inkml:trace contextRef="#ctx0" brushRef="#br0" timeOffset="863626">2285 12770 2480 0,'0'0'1744'16,"0"0"-1167"-16,0 0 87 0,0 0 560 16,0 0-128-16,0 0-336 15,0 0-320-15,0 0-312 16,-5 10-128-16,-2 3 0 0,1 4-56 31,-2-2 56-31,4 4 0 0,0-3 8 16,4 0-8-16,-4-2 0 31,4 0-8-31,0-4-16 0,0-2-48 15,0 0-112-15,12-2 176 0,-4 0-64 16,0-2 64-16,6-1-56 16,-2 0 8-1,2 1 56-15,2 0-8 0,4-2 8 0,-4 2 0 16,3 0 0-16,-1 2 8 15,1-2 0-15,-4 2-8 0,-2 0 0 16,-2-2 8 0,-4 0 0-16,-6 0-8 0,-1-2 8 15,0 2 408-15,0 3 545 16,-1 4 319-16,-14 8-856 15,-4 6-424 1,-2 5-112-16,0 0-376 16,1-2-512-16,-1-15 239 15,8-9-871-15,2-4-6056 0</inkml:trace>
  <inkml:trace contextRef="#ctx0" brushRef="#br0" timeOffset="868369">2990 12693 5881 0,'0'0'1824'16,"0"0"-1408"-16,0 0-56 16,0 0 625-1,0 0-105-15,0 0-400 0,0 0-336 0,0 0-80 16,0 0-64-16,0 0 0 15,0 0 72-15,0 0-64 0,0 0 56 32,0 0-64-32,0 0-8 15,0 0-248-15,0 0-224 16,0 0-200-16,0 0-193 0,0 0-31 15,0 0-32-15,0 0 232 16,0 0 288-16,0 0 232 0,0 0 184 31,0 0 96-31,0 0 304 16,0 0 88-16,0 0-40 0,0 0-64 15,0 0-128-15,0 0-104 0,0 0-48 16,0 0-16-16,0 0 32 16,0 0 24-16,0 0 24 15,0 0 40 1,0 0 80-1,0 0 57-15,0 0 71 0,0 0-16 16,0 0-56-16,0 0-16 0,0 0-96 0,0 0-40 16,0 0-24-16,0 0-64 15,0 0 0 1,0 0-56-16,0 0-40 15,0 0 0-15,0 0 8 16,0 0-8-16,0 0 0 16,0 0 8-16,0 13-8 0,0 2 0 15,0 10 88 1,2 3-96-16,3 4 0 0,0 0 8 0,3 0-8 31,1 2 8-31,-1-2-8 16,4 0 0-16,-1 0 0 15,0-4-8-15,2-2-40 0,2-3 48 16,-2-4-16-16,0 0-32 0,0-6-40 31,-2-2 80-31,-1-5 0 16,2-4-112-16,-5-2-64 15,4 0-144-15,1-2 32 0,0-17 104 16,3-7 112-16,-5-4 72 0,1-6-48 31,-1-4-144-31,-9 2 0 0,-1-4-16 0,0 2-72 16,0 0-153-1,0 1-39-15,-1 5-104 16,-9 2 232-1,2 2 136-15,-5 7 40 0,2 2 168 0,-4 5 8 16,7 4 16-16,-3 4 224 16,4 4 128-16,2 4 64 15,1 0-16 1,2 0-104-16,2 4-312 0,0 14-72 15,0 10-32-15,2 6 104 0,14 7 48 16,-5 2 0-16,8-1 56 16,-2 1 24-16,0-5-40 15,3-4-88 1,1-6-8-16,0-6 0 15,1-4-528-15,11-8-864 0,-9-6-1024 16</inkml:trace>
  <inkml:trace contextRef="#ctx0" brushRef="#br0" timeOffset="868924">3397 12952 3880 0,'0'0'1873'0,"0"0"-1585"0,0 0-184 15,0 0 72-15,0 0 144 16,0 0-88-16,29 88-88 31,-29-81-56-31,4-5-8 0,-4-2 80 0,0 0 176 16,0 0 104-16,0 0-256 15,0-11-184-15,-4-7-632 16,3-4-176-1,1-2 192-15,0-2 136 0,0 4 48 0,1 6 224 0,9 4 104 32,-2 6 64-32,-1 6 40 15,2 0 224-15,3 0 40 16,4 6 104-16,-2 8 72 0,2 2 104 15,-3 0-232-15,0 0-176 0,2-2-88 16,-4-4-48-16,-3-4-488 31,-1-2-320-31,-3-4-368 16,-2 0-409-16,-2-4 377 0,0-12 480 15,0-4-288-15,0 2 832 16,-6-1 184 0,1 8 728-1,3 5 152-15,2 6-112 0,0 0 96 16,0 0-160-16,0 16-79 0,5 2 231 15,3 4-344 1,2-2-264-16,-2-2-144 0,0-4-64 0,-5-4-40 16,-3-6-536-1,0-4-873-15,0 0-479 0</inkml:trace>
  <inkml:trace contextRef="#ctx0" brushRef="#br0" timeOffset="869111">3497 12761 3088 0,'0'0'1641'16,"0"0"-1433"-16,0 0-152 16,0 0-56-16,0 0 0 0,0 0-96 15,34 64-1353-15,-24-49-991 0</inkml:trace>
  <inkml:trace contextRef="#ctx0" brushRef="#br0" timeOffset="869303">3497 12761 1632 0,'117'113'688'0,"-106"-109"352"0,7 0 216 0,-2 1-327 0,6 2-241 15,1 1-152-15,3 2-240 0,1 0-192 16,1 2 0-16,-1 0-56 0,1 0-48 15,-2 0-80 1,1-4-672 0,-8-3-992-16,-6-4-1489 0</inkml:trace>
  <inkml:trace contextRef="#ctx0" brushRef="#br0" timeOffset="869485">3765 12812 3384 0,'0'0'2457'15,"0"0"-1449"-15,0 0-192 0,0 0 64 16,0 0-488-16,-58 137-392 16,50-90-32-16,2-9-1808 15,-2-10-4137-15</inkml:trace>
  <inkml:trace contextRef="#ctx0" brushRef="#br0" timeOffset="870537">4140 12740 6409 0,'0'0'2000'0,"0"0"-1296"0,0 0 201 16,0 0-49-16,0 0-576 15,0 0-272 1,13 98 88-16,5-58-40 15,4-1-56-15,-2-4 64 16,-2-7-56-16,-2-8-8 16,0-3 0-16,-5-10-8 15,-3-3-192-15,-3-2-272 0,0-2-192 16,-3 0 16-16,-2-8 127 0,0-14 385 31,0-10 128-31,0-10-136 16,0-6-248-16,-2 0-16 15,-9 1 136-15,4 10 128 0,-1 8 88 16,8 13 56-16,0 8 288 31,0 6 208-15,0 2-128-16,0 0-104 0,0 17-248 0,11 11 120 15,9 6 192-15,2 6 9 16,-2-2-1-16,1-4-104 0,0-8-176 0,-2-8-48 15,-6-6 0 1,-2-6-8 0,-1-4 0-16,-5-2 48 0,-5 0 288 15,3 0 112-15,-3-14-8 16,0-6 40-16,3-9-192 15,-3-3-288-15,2-2-80 0,8 2-816 16,-2 8-1201-16,-3 11-2327 16</inkml:trace>
  <inkml:trace contextRef="#ctx0" brushRef="#br0" timeOffset="870974">4599 12860 1144 0,'0'0'1280'15,"0"0"40"-15,0 0 249 16,0 0-185-16,0 0-456 15,0 0-400-15,0 0-64 16,0 0-208-16,0 0-144 0,22 68-40 16,-22-68-16-1,0 0-56 1,0 0-80-16,0 0-80 0,0-2-48 15,0-10 24-15,0-4 16 16,0-4-304 0,0-3-24-16,0 4 104 0,0 0 184 0,0 8 48 15,0 5 88-15,2 1 72 16,1 5 104-1,0 0-48 1,2 0 40-16,2 0 96 0,4 9 112 0,-1 1 120 16,3 6 56-16,0 0 0 15,1 4-152-15,-1 1-96 0,2 2-63 16,-1-1-105-1,-1-5-64 1,-2-2-113-16,-3-5-359 0,-1-4-248 0,1-6-352 16,-6 0-384-16,2-14-401 15,-4-8 537 1,0-5-616-1</inkml:trace>
  <inkml:trace contextRef="#ctx0" brushRef="#br0" timeOffset="871314">4820 12828 264 0,'0'0'992'0,"0"0"-160"0,0 0 24 15,0 0-152-15,29 0-72 16,-16 0-111-16,2 6-241 0,1 0-168 15,-3 0-40-15,-2-3-48 32,-5-1-16-17,-1-2 88-15,-2 0-48 0,-3 0 240 0,0 0 424 31,0 0 64-31,0-2-408 16,-11-3-312 0,-3-1-56-16,-1 2-216 0,-3 4-64 0,4 0 152 15,-1 0 120-15,6 14-64 0,2 4-32 16,7-1 8-16,0 4 88 0,0-3-128 15,11-4 120 1,9-4-32-16,-6-4 40 0,4-6-48 0,-3 0 0 16,1 0-72-1,0-14-48 1,-3-10-136-16,0-8-344 0,-4-6-569 15,-4-4-167-15,-5-18 768 16,0 11-496-16</inkml:trace>
  <inkml:trace contextRef="#ctx0" brushRef="#br0" timeOffset="871557">4898 12569 160 0,'0'0'1368'0,"0"0"40"15,0 0-64-15,0 0-175 0,0 0-153 16,0 0-232-16,0 0-296 16,0 0-248-16,-28 13-112 15,28 10 24 1,3 7 216-16,9 4-112 15,1 3-56-15,1-3-16 0,-3 0-31 16,6 0-65-16,-3-6-24 16,-4-2-8-1,1-5-8-15,0-4-48 0,1-3-128 0,5-6-777 16,-5-4-1263-16,-4-4-2081 0</inkml:trace>
  <inkml:trace contextRef="#ctx0" brushRef="#br0" timeOffset="872118">4521 12857 1360 0,'0'0'1968'16,"0"0"-391"-16,0 0 159 0,0 0-104 0,0 0-279 16,0 0-441-16,0 0-448 15,0 9-344-15,0 7-16 0,2 2 32 16,1-1-40-1,0 2-24 1,2-6-72-16,-2 0-160 0,-1-3-536 16,1-2-753-16,0-4-1207 0,-3-4-2393 15</inkml:trace>
  <inkml:trace contextRef="#ctx0" brushRef="#br0" timeOffset="872342">4521 12857 1328 0,'-37'-83'2032'15,"39"83"-1296"-15,-1 0-192 0,4 0-175 16,6 4-369 0,1 5-264-16,-1 4-1721 0</inkml:trace>
  <inkml:trace contextRef="#ctx0" brushRef="#br0" timeOffset="873646">5077 12819 5417 0,'0'0'1952'0,"0"0"-1440"15,0 0-336-15,0 0 88 0,0 0 32 16,-31 115-152 0,31-85-144-16,0-6 0 15,3-6-96-15,9-4-8 16,-3-8-32-1,6-4 32-15,-4-2 104 0,0 0 0 0,1-18 48 16,-4-6 8-16,0-8-56 0,0-6-176 31,-5 0-360-15,2 2-304-16,-5 6 272 0,0 5 288 0,0 12 200 15,0 5 80-15,-2 3 144 16,-2 5 80-16,0 0 24 0,1 0-136 31,3 0-112-31,0 0-152 16,0 5 8-16,5 5 40 15,8 1 88-15,0 4 16 0,3-1 56 16,-3-2-48 0,-2-2 40-16,2-4-40 0,-8-2 48 15,1-3-40-15,-6-1-8 0,4 0-8 16,-4 0 80-1,0 0 64 1,0 0 48-16,0-1-48 0,0-3-128 0,0 0 112 16,0 0 128-16,0 4 8 15,0-2-96-15,1 2-8 16,1 0-56-16,3 0-96 15,0 0 136 1,1 0-32-16,4 0-8 0,-1 0-32 16,3 0-72-16,-1 0-248 0,2-9-16 15,1 0 32-15,1-1-80 16,1 2 80-16,0 1 88 15,-3 3 72-15,0 0 56 0,-2 3 0 32,-6-1 0-32,2 0 16 15,-7 0 56-15,0-4 200 16,0-3 336-16,0-1-232 0,0-1-248 15,-5-2-8-15,-2 5-8 0,-1 6-96 32,2 2-8-17,-2 0-48-15,1 14-104 0,3 8-8 0,2 3 104 16,2-1 8-16,0-5 8 15,0-4-72-15,11-3-144 16,2-7-72-16,3-1 72 16,2-4 136-1,1 0 80-15,-1 0 48 16,0 0 0-16,1 0 0 0,-4 0 0 0,-4 0 152 15,0 5 56-15,-4-1 448 16,-2 2-8-16,-5 0 24 16,0 1 1-16,0 8-201 15,-5 11-472-15,-8-4-1617 16,0-2-3384-1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44:32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2575 5925 360 0,'0'0'3976'0,"0"0"-2863"0,0 0-801 0,0 0-40 16,0 0 472-16,0 0 176 15,0 0-384 1,0 0-536 0,0 0 0-16,5 0-176 0,6 0 16 15,9-2 144-15,12-4 16 16,8 1 72-16,9-5 0 0,9-1-8 15,3 0 8 1,12-1 0-16,1-3-72 16,2 0 16-1,0 0-8-15,0 0 0 0,0-2-8 0,0 2 8 31,5-2 144-31,1 1-40 0,8-2 8 16,-1 2 16-16,5-4 16 16,4 0-72-16,1-3 24 15,-1-2-32 1,3-1-64-16,-6 0 112 0,3-2-15 0,-1-1 23 15,2 5 40-15,-4 3-24 0,-1 4-8 16,-7 4 120-16,-3 2-104 31,-3 5-24-31,-2 0-16 16,0 3 8-16,3-1-8 0,-1 1-64 15,-2-1-32-15,2 0 32 16,0 0 48-16,-1 0-88 0,0-2 120 16,2 1-8-16,3-2-112 15,1 3 72-15,1 2-64 16,4 0 32-1,-2 2-40-15,-1 0 8 0,0 0 0 32,-4 0-8-32,-4 0 0 0,-1 0 0 0,1 2 40 0,-1 0 16 15,6 2 0 1,4 1 16-16,3-2-32 31,3 1-40-31,6 2 0 0,0 0 48 0,4 2-48 0,2 1 48 16,3 0-40-16,12 3 0 15,24 4-16-15,14 5 0 0,4 2 8 31,-10 1-8-31,-19-1 16 16,-9-6 40-16,4-2-48 0,2-7 48 16,5-5-48-16,-1-3 8 15,4 0 40 1,1 0 16-16,6 0-72 0,1-5 16 0,-2-1 48 31,-9 4-56-31,-8 2 64 16,-1 0-64-16,1 0 48 15,-1 0-48-15,7 0 0 0,3 0 8 16,0-4 32-16,5-9 8 0,0 0-56 15,-1-8 8-15,1 2 0 16,-22 2 0-16,-24 2 0 31,-22 0 0-31,-5 2 0 0,11-4 0 0,12-3 0 16,11-4-8-16,-1 2 8 15,-3 2 0-15,-5 0 16 0,4 2-16 16,1 6-8 0,-1 2-8-1,6 6 8-15,1 4-16 16,14 0 8-16,-9 4 0 0,-1 8 8 0,0 0 0 15,-22-1 0 1,13 0 0-16,-8-3 0 0,-4-2 8 0,0-2-8 31,-2-4 0-31,-3 0 8 16,0 0 8-1,-3 0 32-15,-2 0-48 0,-6 0 8 16,-4 0-8-16,-6 0-8 0,-8 0 8 0,-3 0 0 16,-7 0 8-16,-8 0-8 31,-3 0 0-31,-7 0 0 15,-4-2 8-15,0 2 0 0,-2 0-8 16,-4 0 0-16,3 0 0 16,-1 0 0-16,4 0-8 0,4 0 8 15,2 0 0-15,4 0-8 31,7 4 0-31,7 4 0 16,0 0 8-16,4 4-8 0,-2 2 8 16,2 0-8-1,-5 0 0-15,-3 0 0 0,-2 1 0 0,-3-4 8 0,-5 1-16 16,-1 1 16-1,-5-4-8 1,-1 4 8 0,-2-1 0-16,1 3-8 0,-1 4 8 15,3 1-8-15,-1 3 0 0,3 5-8 16,0 1-40-16,2 1 48 0,1-2 8 15,-1-2 0 1,3-2 0-16,-3 1-24 16,-1-4 24-16,3 1 8 15,-3-1-8-15,1-2 0 0,-4 3 16 16,-2-1-16-16,0 0 0 15,-5 3 0-15,-2 3 8 16,-1 1 0 0,1 0-8-16,-3 0 8 15,1 2 0-15,2-2-8 0,-2-1 0 16,0 0 8-16,-2-3-8 15,-1 0 0-15,2 1 0 16,-1 1 0-16,-2 2 0 0,-3 1 8 31,1 4 8-15,-2-1-8-16,0-2 8 0,-1-3-16 0,2 0 8 15,3-1-8-15,-3-2 0 16,-1 0-8-16,1-2 0 16,-1-2 8-16,-5-3 0 15,0 0 0-15,-3 2 56 0,0 2-8 16,0 3 16-1,-3 3 0-15,-8 1 32 0,2-2-48 16,-3 0-40-16,0-3 0 16,-2 2 8-16,-4 1 48 15,-1-2 40-15,-6 2 16 16,-5 3 32-16,-9 1-72 15,-8 6 48-15,-1 3 24 16,-6 1 25-16,1 3-9 16,-3-1-16-16,1-4-96 0,-2 0-48 15,-3-4 40-15,2-4-32 16,0-1-8-1,-5-4 72 1,2-1-16-16,-2 0-64 0,-7-1 8 0,-2 1 48 16,-8 1 56-16,-5 3-32 15,-4 1-80-15,-5-3 0 16,2 0 16-1,5-4-8-15,8-2 56 16,5-6-64-16,3-6 80 16,4-2 48-16,-5-4-8 0,-4 0-8 15,-3-2 16-15,-10 2-16 16,-5 0-32-16,-4 5 24 15,-2 0-56-15,1 3-24 0,7-2 32 32,3 1 128-32,7-2-16 15,1 1-64-15,-3 3-88 0,-5-2 32 0,2 1 56 16,-3-1 80-16,1-1-136 15,-2-1 24-15,3-1 24 16,0-2-88-16,3-2 144 16,-2 0-72-1,-1-2-16-15,3 0 40 16,-6 0-104-16,6 0 8 0,-6 0-8 0,3 3 0 15,0-1 0-15,3 2 0 32,1 0 0-32,0 0 0 0,0-1 0 15,0 1 0-15,-5-2 0 16,5 2-8-16,-3-4-8 15,0 3-48-15,-5-3 56 16,-4 0-64-16,-2 2-32 0,-4 2 40 16,-3 2 56-16,0 1-8 0,-2 1 8 31,4 3-8-31,-3-1 8 15,1-1 8-15,-17 2-8 0,-23-3 8 16,-20-6 0-16,-3-2 0 16,12 0 0-16,17 0-8 15,18-4 0-15,3-4 0 0,18 4 8 31,16-1 0-31,13 5-8 16,3 0 8-16,-14 0-8 0,-11 0-48 16,-13 0 56-16,-17 5-8 15,-14 3 8-15,-20-2 0 0,15-2 0 16,27-2 8-16,35-2 8 15,15 0-8 1,-8 0 8-16,-9 0-8 16,-7 0 0-1,2 0-8-15,5 0 0 0,-1 3-8 0,4 4 8 16,-3-3-8-16,1 0 0 0,0 0 8 15,2 0-8 1,0 0 0 0,2 0-8-16,-4-2 8 0,2-1 8 15,-7-1-120-15,4 0-128 0,-1 0 128 16,1 0 48-16,0 0 64 15,6-3-120-15,-7-1-32 16,3 4 152-16,2 0 0 0,-3 0 0 31,-7 4-64-31,2 12 16 0,-6 2-88 16,-2 0 64-16,-1 2 80 15,1-4 8-15,-3-1-8 16,2-4-128-16,0 1 128 0,-2-1 168 31,3 0-128-31,5-1-32 16,5 1-8-16,7-2 128 15,4-1-56-15,7 1-72 0,3-5 0 16,7-2 0-16,-1-2 128 16,4 0-64-16,-4 0-64 0,1-2-8 15,-2-11 0 1,1-1-8-16,5 0-72 15,4-4 8-15,4 2 72 16,1-2-72-16,1 0 32 0,0-1 48 16,-3-2-8-16,3-1-112 15,-5-1 24-15,1-2 16 16,-4-1-152-16,0 0-64 15,0 0 88-15,-1-3-48 16,-1 3 88 0,-1 0 72-16,-2 1 32 0,3 0 0 15,-6-1-112-15,9 2-17 0,-1-2 145 16,8 1 40-1,5 0-8-15,2 1 16 32,4 2 0-32,0-1 0 0,6-2 16 0,0-3-8 0,-1-2-8 15,-3-2 8-15,5 0 0 16,0 2 0-16,0-1 0 0,0 5 0 31,-1-2 0-31,-1 0 0 16,-3-2-8-16,2-2 16 15,-1 0-16-15,-1 0-16 0,0 0 16 16,0 0 0-16,2 2 0 15,-1-1 0-15,1 5 0 0,3 0 0 32,4 2 0-32,-1 2-8 15,7 0 0-15,-2-2-8 0,3-1-40 16,1 0 0-16,3-3-32 0,1-4-72 15,4-7-216 1,4 1 88 0,0-2 64-16,0 3 88 0,0-2 8 15,0 5 48-15,0 2-8 16,0 2 8-16,0 3-56 0,5 4 8 15,7 1-16-15,-1-4-48 0,3-3 48 16,9-5 80-16,0-3-8 31,1-6-8-31,0 1-40 0,-1 2 16 16,-1 4 96-16,-2 1-112 15,1 6 112-15,-4 3-120 16,4 2 72 0,-4 3-40-16,4 4-32 0,-2 0 72 0,4 2-40 15,1-4 88 1,-5 4 8-16,4-4-8 15,-7 3 8 1,2 2 0-16,-2 1 0 0,-2 2 0 0,1 3-8 16,-2 4-64-16,0 1-16 15,3 1-64-15,2 2-160 0,4 0-505 31,9 19-751-31,-2 7-1025 16,-10 2-1871-16</inkml:trace>
  <inkml:trace contextRef="#ctx0" brushRef="#br0" timeOffset="6394">11998 5446 776 0,'0'0'936'0,"0"0"-88"15,0 0 368-15,0 0 137 16,0 0-201-16,0 0-160 16,0 0-304-16,0 0-184 0,0 0-120 15,0 0-96 1,0 0-63-1,0 0-65-15,0 0-48 0,0 0 16 0,0 0 24 16,0 0 24-16,0-1-48 16,0-1-16-16,0-2-8 15,2-7 0-15,3-3 16 16,1-8 64-16,4-6-56 15,0-6-80-15,-1-2 8 16,1-6-48-16,-2-4 56 0,3-3-56 16,-9 2 64-1,-2 0-64-15,0 3 64 0,0 2-72 16,0 4 64-1,-6 2-56-15,-2 4 0 16,-2 5 0-16,3 6-8 0,1 3-8 16,3 1-40-16,-4 7 48 15,6 1 0-15,1 3-16 16,0-1-88-16,-2 3 24 0,2 2 72 15,0 2-72-15,0 0 32 32,0 0 32-32,0 0 8 0,0 0-48 15,-2 0 56-15,2 0 0 16,0 0 0-16,0 0 8 15,0 0 0-15,0-2 8 0,0 2-8 16,-3-4 8-16,2-1-16 16,-3-1-64-1,3-5 64-15,1 3-16 0,0 2-64 16,-2 3 32-16,2 1 40 15,0 2 8-15,-3 0-8 16,3 0-8-16,-2 0 16 0,-1 0 8 16,1 0 56-1,1 4-56 1,-4 3-8-16,-2 10 24 0,-1 4 104 0,-6 7-16 15,-1 6-104-15,2 2 64 16,-1 1-8-16,-2-5-64 16,4 0 8-1,1-7 40 1,3-8 8-16,5-7-48 0,1-4 40 15,2-4-40-15,0-2 16 0,0 0 16 16,0 0-40-16,0 0-144 16,0 0-96-16,0-3-88 0,0-8 72 31,0-7 64-31,8-6 40 15,4-8-56-15,4-4-160 0,-8-3-41 16,6 1 73 0,-6 6 104-16,4 2 152 0,-4 6 8 15,-5 5 24-15,2 6 32 0,-5 5 8 31,3 4 8-31,-3 2 8 16,0 2 8-16,0 0 0 0,0 0-8 16,0 0 0-16,0 0-8 0,0 0 0 15,0 0-56-15,0 0 48 16,0 0-88-16,0 0 40 15,0 0 40 1,0 0 8-16,0 0 8 16,0 0 88-16,0 0 96 0,0 0 88 15,0 0-64-15,0 0-80 16,0 0-48-16,0 0-80 0,0 0-16 15,0 0-88-15,0 0 8 16,0 0 8 0,3 0 16-16,-1 0 72 15,1 2 0 1,0 0 0-16,-3-2 0 0,0 2 8 0,0-2-8 15,0 0 8-15,0 2 48 16,0-2-48 0,0 0 40-16,0 0-40 15,0 2-8-15,4 0-56 0,0 2 56 16,0 1 0-16,4-1 0 15,0 1 16-15,2 3 32 16,-1 0 16-16,3 1-48 16,2 0 40-1,1 1-56-15,2 3 48 16,4-2 24-16,-1 1 0 0,-1 3 16 15,-3-6 9-15,2 2-41 16,-2-1-48 0,0-4 64-16,-3 1-72 0,3 0 88 0,-3-1 16 15,-1 0-32-15,-4-4-64 16,1 2 40-1,-5-2-40 1,0-2 64-16,0 2-64 0,-4-2 72 0,1 0-16 16,-1 0 16-16,0 0-16 15,0 0-16-15,2 0-48 16,-2 0-536-1,5-8-1481-15,-5-2-4736 0</inkml:trace>
  <inkml:trace contextRef="#ctx0" brushRef="#br0" timeOffset="22601">17087 5593 5153 0,'0'0'1568'0,"0"0"-1216"15,0 0 768-15,0 0 16 16,152-54-87-16,-100 31-201 0,2-1-368 16,0 1-248-16,-7 0-176 15,1-1-40-15,-9 4 32 0,-10 4-48 16,-5 2-440-16,-8 2-584 31,-13 6-585-31,-3 2-783 0,0 4-2825 0</inkml:trace>
  <inkml:trace contextRef="#ctx0" brushRef="#br0" timeOffset="22814">17415 5496 4584 0,'0'0'1625'0,"0"0"-1145"15,0 0 536 1,0 0 104-16,-11 137-287 0,11-87-321 0,0 0-328 16,0-2-112-1,6-4-64-15,5-6-8 0,-3-4 0 0,1-8-248 16,-3 0-360-16,-1-7-753 15,-2-9-1863-15</inkml:trace>
  <inkml:trace contextRef="#ctx0" brushRef="#br0" timeOffset="23394">17578 5759 5033 0,'0'0'1008'16,"0"0"-584"-16,0 0 608 0,0 0-224 16,0 0-288-16,0 0-184 15,107-44-208-15,-88 26 49 0,-3 0-177 16,-3 0-153-1,-6 0 25-15,-4 2 80 16,-3 1 48 0,-4073 4 88-16,8143 1-16 0,-4083 5 121 15,-5 5-49-15,-2 0 48 0,-2 7-16 16,-2 14-120-16,1 8-56 0,0 3 56 31,7 2 152-31,10 3-8 16,1-3-200-16,5-4 152 15,0-2-136-15,10-5 24 0,7-3-40 16,6-4 0-16,0-5-64 15,-2-7-16-15,6-4-344 0,9-6-336 32,-6-13-1033-32,-6-3-2280 0</inkml:trace>
  <inkml:trace contextRef="#ctx0" brushRef="#br0" timeOffset="23661">17820 5631 2632 0,'0'0'3001'15,"0"0"-1433"1,0 0-424-16,0 0-320 15,0 0-311-15,0 0-113 0,0 0-384 16,0 0-16-16,-11 106-120 0,34-94-168 16,-1-2-97-1,2-4-63-15,-1 0 56 16,-5-1 144-16,-5 0 16 15,-4-1 40-15,-5 2 88 16,-4 0-56-16,0 7 160 16,0 2 424-16,-18 6 8 0,-2 3-240 15,-9-1-192-15,5-2-984 0,5-12-3497 16</inkml:trace>
  <inkml:trace contextRef="#ctx0" brushRef="#br0" timeOffset="23891">17909 5727 2656 0,'0'0'1584'0,"0"0"-327"15,0 0 95-15,0 0-392 16,0 0-328-16,131-60-304 15,-94 43-248-15,3 0-80 16,-6 0-96-16,0 0-944 16,-10 4-632-16,-12 4-1137 15</inkml:trace>
  <inkml:trace contextRef="#ctx0" brushRef="#br0" timeOffset="24050">18040 5482 1688 0,'0'0'3073'0,"0"0"-1681"0,0 0-432 16,0 0-160-16,0 0 112 0,0 0-55 15,-3 130 15-15,6-83-296 16,7 1-320 0,1-4-256-16,0-6 0 15,4-4-136-15,1 2-792 16,0-10-1057-16,-5-9-2352 0</inkml:trace>
  <inkml:trace contextRef="#ctx0" brushRef="#br0" timeOffset="24413">18289 5759 1200 0,'0'0'1768'0,"0"0"-360"16,0 0-183-16,0 0-449 0,119-52 240 31,-95 34-104-31,5-2-544 15,-9-1-64-15,-7 2-72 0,-10 1-15 16,-3 0 71-16,0 2 112 0,-13 0-168 16,-14 3-104-16,1 10-128 15,-5 3-8 1,2 0 8-1,1 7 0-15,4 16 128 0,2 1 32 16,4 2 72-16,5 2 40 0,7-2-56 16,6 2 8-16,0 0-184 15,3-2-40-15,18-2-48 0,5-1-16 31,3-6 56-31,5-2-168 16,1-6-648-16,7-9-721 0,-11 0-855 31,-5 0-2009-31</inkml:trace>
  <inkml:trace contextRef="#ctx0" brushRef="#br0" timeOffset="25000">18536 5621 3936 0,'0'0'2169'15,"0"0"-985"-15,0 0 112 0,0 0-584 16,0 0-704-16,13 44 217 15,3-16 87 1,-2 4-96 0,2 2-96-16,-3-4-72 0,-1 0 16 15,-3-5-16-15,-1-8-40 16,-4-4 48-16,-4-7-48 15,0-5 96-15,0-1 576 0,0 0 472 0,0-7 280 16,-4-16-887 0,-2-5-489-1,4-6-56-15,2-2-104 0,0-2-177 16,8 2-279-16,15 3-248 15,8 3-536-15,-1 5-320 0,3-1 231 16,2 2-119-16,-4 1-641 0,-2 6 833 16,-6 0 760-1,-6 6 464-15,-7 2 136 16,-7 7 584-16,-3 2 1545 15,0 0 551-15,0 0-487 16,-5 2-713-16,-9 14-824 0,-2 5-200 16,-2 2-40-1,5 5-112 1,5 0-176-16,5-1-128 0,3-1-8 15,0-4-104-15,0-2-8 16,11-4-64 0,8-2-40-16,-2-2-32 0,5-4 40 0,1 0-56 15,-4 0 8-15,-1-3 136 31,-2-2 48-31,-8 1 72 16,-3-2 8-16,-5 2 8 16,0 2 600-16,-2 5 288 0,-20 2-792 0,-6 6-104 15,-14 8-944-15,8-3-1584 16,4-5-3474-16</inkml:trace>
  <inkml:trace contextRef="#ctx0" brushRef="#br0" timeOffset="25914">16801 6115 4504 0,'0'0'1409'0,"0"0"-1049"0,0 0 24 15,0 0 352-15,0 0 112 16,152-53-16-16,-84 27-359 0,3-6-145 15,2-4-224-15,1 2-40 0,-1 0 88 16,-4-1 392 0,-4 5-224-1,-7 7-160-15,-10 2 24 0,-7 6-64 16,-12 6-112-1,-12 3 48-15,-5 2-48 0,-7 4 8 16,-5 0 192-16,0 0 136 0,0 0 56 0,-12 0-400 31,-23 10-1000-15,1 6-3217-16,-2 2-3127 0</inkml:trace>
  <inkml:trace contextRef="#ctx0" brushRef="#br0" timeOffset="27292">16730 5949 1480 0,'0'0'3913'0,"0"0"-2529"0,0 0-112 0,0 0 289 16,0 0-281-1,0 0-576-15,0 0-368 16,-32 34-88-16,17-5-16 15,1 6-32-15,-6 4-8 16,-4-1 0-16,6 0-64 16,-6-6 24-16,6-6 32 0,2-5 48 31,3-10 72-31,7-3-55 15,1-4-25-15,3-4 64 0,2 0-40 16,0 0-168-16,0 0-80 16,0 0-192-16,7 2-160 0,16 3 16 15,12 1 288-15,12 1 48 31,11-1 0-31,29 9-88 16,-16-5-1993-16,-11 1-3976 16</inkml:trace>
  <inkml:trace contextRef="#ctx0" brushRef="#br0" timeOffset="49972">2948 10447 2968 0,'0'0'2913'16,"0"0"-2137"0,-139-40-664-1,78 16 8-15,5-2 64 0,7-2 152 0,5 0 168 16,9 0-112-16,9 4-112 15,3 0 32-15,4-2-152 0,1-1-56 32,1-5 97-17,2-2-1-15,-3-9-56 0,4-8-72 16,-6-13 128-16,3-24-96 0,2-24 8 15,-1 5-8-15,5 9 72 0,4 16-96 16,6 18 40 0,-3-4-16-16,4-4-24 0,0 12-24 31,0 3-48-31,16 7-8 0,9 6-48 15,4-1-8-15,6 4-16 32,4 1 64-32,3-3-48 0,2 1 56 0,6 1 0 0,0 0 0 31,5 7 0-31,6 4-8 15,10 7-56-15,10 6 64 0,8 4-16 16,4 4 16-16,7 3-8 0,15 0 8 16,22-3-8-16,20-6-8 0,8-6 16 15,-7-2 0 1,-14 3 8-16,-17 5 56 15,1 11 64 1,-2 4-80-16,1 0-48 0,-4 6-8 16,-16 8 8-16,-18-2-8 15,16 7 8 1,16 3 0-16,16-1 0 0,26 5 8 15,-16-7 48-15,-13-4-56 16,-3 0 8-16,-4-1 88 16,-7 6-96-16,-17 2 48 15,-19 2-48-15,-14 0 0 0,-4 2 0 16,11 4 0-16,7 4 0 0,7 4-8 15,-9 1-24-15,-6-1 32 32,-5 0 0-32,-1 0-96 0,-1 2-40 15,-11 0-24-15,-4-4 72 16,-8 0 32-16,-9-4 48 0,-3-2 0 15,-14-6-80-15,-1-1 72 32,-11-8-88-32,-1 0-8 15,-4-3-16-15,-3 2 32 0,0 4 40 16,0 6 56-16,-3 6 8 15,-20 4-8 1,-1 0-24-16,-8 2 16 0,-12 0-104 0,-4 1 112 16,-11-3 0-16,-5 4 112 15,-2-1-112 1,-5 3 104-1,-2 1 80-15,-3 1-176 0,-2 0 304 16,-10 0-192-16,-6-2 40 0,-26 5 16 16,-23 4-96-16,-24 4-80 15,-1-3-120 1,31-10-128-16,34-10 248 0,32-8 0 15,5-2 80-15,-15 4-72 0,-15 4 40 16,-13 2 160-16,-17 2 24 16,-29 2-96-16,-29 0-112 15,-5-5 24-15,30-9-40 0,45-10 80 31,44-7-88-31,10-3 144 0,-1 2-136 16,-12-2 40-16,1 0-32 16,-1 0-8-16,4 0 184 15,1 0-120-15,2 0-72 0,-2-3-56 31,-3-7 40-31,1-3 16 16,4-2 0 0,1-4 0-16,7-2 8 0,5 0-8 0,6-1-16 15,5 5-32-15,2-2 48 16,3 6 72-16,1-2-64 0,4 5 48 15,3 3-56 1,3-2-56-16,-1-1-72 16,1 2-432-16,5-8-472 0,3 4-1137 15,10-2-2368-15</inkml:trace>
  <inkml:trace contextRef="#ctx0" brushRef="#br0" timeOffset="57111">11428 11601 1304 0,'2'0'696'16,"4"0"-432"-16,4 0 512 0,-2 0-88 16,7-4-112-16,-1 4-15 0,2 0-241 15,-1 0-88 1,1 0-16-16,-5 0-40 15,-6 0-48 1,-2 0 24-16,-1 0 168 0,-2 0 256 16,0 0 328-16,0 0 144 15,-2 0-23-15,-17-7-321 0,-10-3-432 0,-11-5-184 16,-14-6-88-1,-7-5-128 1,-8-6 48-16,-3-4-104 16,5-5 88-16,2-4 16 0,7-2-24 15,8-2-48 1,6-2 16-16,9 2-16 0,10 2 104 0,11 5 48 15,4 2 16-15,9 0-8 32,1 4 0-32,0-2 0 15,3 2 96-15,13-3-88 0,2 1 48 16,6 2-56-16,5 2 0 0,3 0 0 15,6 2-8-15,4 2 0 16,8 2-40-16,6 2-16 31,2 4 64-31,10-1-8 0,5 4 0 16,3-4 24-16,6 1 32 15,5 1-56-15,5-4 0 0,4 1 80 16,-3 2-64-16,-2 2 72 16,-1 4 8-16,-4 4 40 15,1 5-120 1,0 7 32-16,2 0-40 0,-2 1 88 15,2 19-48-15,-3 4-40 16,-4 6-8-16,-6 2 0 0,-4 2-8 16,-5 0 8-1,-4 0-16-15,-5-2 16 16,-5 3-16-1,-6-1 16-15,-7 0-8 0,-4 4-8 0,-7 4-40 16,-5 6 56-16,-8 5 48 16,-1 7-40-16,-7 2-8 15,0 2 0-15,-2-4 8 0,-2-6-8 31,-3-7 0-31,-1-8 0 0,0-5 8 16,0-4-8-16,-16 0 8 16,-3-1 48-16,-12-1-56 15,-6-2 0 1,-2 0 48-16,-11-3-40 0,-3 0 0 0,-5 1 72 31,-7 0-80-31,-3 3-8 0,-6-4 8 16,-2-1 8-1,-11 1 64-15,0-3-72 0,-5-1 8 16,-7 0-8-16,-1-4 0 0,3 0 0 31,-3-1 8-31,6 0 0 16,9 0 112-16,-3 2-112 0,4-2 96 0,-1 0 0 15,3-2 0-15,1-4 24 16,-2-8-112-16,12 0 88 15,8 0-96-15,17-12 8 16,10-2-16 0,17 0-16-16,6-1-192 15,8 4-408-15,3-3-440 0,2-8-1057 0,0 3-775 16,0 2-1928-16</inkml:trace>
  <inkml:trace contextRef="#ctx0" brushRef="#br0" timeOffset="58968">7955 8562 4993 0,'0'0'3288'0,"0"0"-1975"0,0 0-729 0,0 0 32 0,0 0-96 16,0 57-160-16,0-15-136 0,0 6 64 31,0 6 48-15,0 4-152-16,-4-2-40 0,-2-2-40 15,1-1-48-15,-3-9-40 0,2-9 64 16,-1-6-80-16,2-9-8 0,0-6-512 15,-1-8-376 1,1-4-336 0,-1-2-537-16,1-6-487 15,2-18-665-15,-2-6 441 0,1-7 1600 16,1 1 737-16,0 2 143 15,3 4 711 1,0 8 465-16,0 6 368 16,0 9-143-16,0 5-201 15,0 2-176-15,0 0-528 16,15 2-352-16,4 15 616 15,8 7-8-15,2 5-23 0,-1 3-377 16,1 0-112-16,0 0-120 0,0-6-120 16,-6-4-16-1,1-6-552 1,-1-6-417-16,-1-10-839 0,-7 0-2553 15</inkml:trace>
  <inkml:trace contextRef="#ctx0" brushRef="#br0" timeOffset="59353">8169 8645 2528 0,'0'0'2297'31,"0"0"-697"-31,0 0-184 16,0 0-344-16,0 0-431 0,0 0-169 15,-11 114-136-15,8-62 96 16,1 4-144-16,-1-3-48 15,3-6-72 1,0-7-104-16,-2-3 0 0,2-5-56 16,-4-6 112-16,2-4-120 15,-1-4-272-15,3-4-1120 16,-4-4-1657-16,4-8-3056 0</inkml:trace>
  <inkml:trace contextRef="#ctx0" brushRef="#br0" timeOffset="59773">8265 9014 1032 0,'0'0'1024'16,"0"0"-104"-16,0 0 112 0,0 0-63 15,0 0-137-15,100-7-200 16,-87 1-88 0,-4-1-208-1,-2 1-32-15,-6-2 152 0,-1-5 336 16,0 0-15-16,0-4-337 15,-6 0-232 1,-10-4-104-16,0 1 8 0,-7 4-40 0,-3 4-64 16,2 6 56-16,1 6-64 15,4 0 0-15,5 8 0 0,5 16-112 31,1 8 96-31,5 2 8 16,3 3 8-16,0-5 16 0,3-7-16 0,10-4-48 16,5-7-8-16,1-6-24 15,-2-4 16 1,5-4 56-16,-1 0-328 0,11-8-481 15,-7-8-999 1,-8 0-2681-16</inkml:trace>
  <inkml:trace contextRef="#ctx0" brushRef="#br0" timeOffset="60282">8441 8831 2632 0,'0'0'3969'0,"0"0"-3073"0,0 0-752 16,0 0 120-16,0 0 512 31,0 0-400-15,32 110-208-16,-14-78-88 0,-7-4-80 0,2-5 8 15,2-7 0-15,-7-2-8 0,1-8-48 16,-4-1-24-16,-2-3-16 15,-3-2-160 1,4 0-192 0,-4 0-192-16,1 0-120 0,2 0-256 15,4-7 504-15,-1-7 344 16,4-2 88-16,-2 2 64 15,3 1 8-15,-4 6-56 0,1 3 56 16,2 4-48-16,-4 0-32 16,1 0 0-1,2 11 80-15,-2 4 8 0,1 0 48 31,-2 0-48-31,-1-3 0 0,0-5-8 0,-3 0 0 0,2-5 40 16,-4-2 408-16,0 0 384 16,0 0 256-16,0 0-40 15,0-11-199-15,0-8-409 16,0-5-248-16,0-6-112 15,0 0-72-15,0 3-8 16,0 7 0-16,0 6-352 0,2 9-601 16,8 3-959-1,-9 2-2457-15</inkml:trace>
  <inkml:trace contextRef="#ctx0" brushRef="#br0" timeOffset="61000">9069 8811 5337 0,'0'0'2552'16,"0"0"-1528"-16,0 0 201 31,0 0-17-31,0 0-560 0,0 0-456 16,0 0-192-16,-3 0-160 15,3 2-56-15,0 9-184 0,11 6 320 16,7 4 80 0,-5 5 48-16,4 1-48 0,0 1 56 15,-3-2-8-15,-1-3-40 0,-3-5 0 31,-2-4 48-31,-2-5-48 16,-1 0-8-16,-3-5 8 0,-1-4-8 0,3 2-72 16,-4-2-32-16,1 0 104 15,-1 0 0 1,0 0 96-1,0-13 184-15,0-4 112 0,0-7-32 16,0-5-104-16,0-1-112 16,5 0-144-16,0 2-72 15,1 2-528-15,2 6-904 0,4 4-1009 16,-6 10-2408-16</inkml:trace>
  <inkml:trace contextRef="#ctx0" brushRef="#br0" timeOffset="61387">9376 8901 912 0,'0'0'1384'0,"0"0"-392"16,0 0 40 0,0 0-55-1,0 0 79-15,0 0-240 0,0 0-120 16,0 0-120-16,60-48-96 0,-57 28-56 15,-3 0-95-15,0-4-9 32,-10 2-136-32,-9 2-64 0,1 3-112 15,0 8 0-15,4 3-8 16,6 6 48-16,-1 0-48 15,1 0 0-15,2 13-72 0,1 8-16 16,5 5-16-16,0 4 56 16,0 2 48-1,0 2 0-15,0 0 0 0,0-2 0 16,5-4 40-16,6-3 40 15,1-8-16-15,2-2-8 16,-4-6-56-16,3 0-8 0,-2-5 0 16,0-2-64-1,1-2-120-15,1 0-352 31,4 0-377-31,-1 0-671 0,-8-2-1065 0</inkml:trace>
  <inkml:trace contextRef="#ctx0" brushRef="#br0" timeOffset="61825">9376 8901 824 0,'131'-107'1704'0,"-127"107"-824"15,0 0 409-15,4 15-153 0,0 7-280 16,-3 7-272-16,4 3-16 15,-1-2-208-15,-4-2-208 0,0-5-96 32,-2-6-48-32,-2-8 0 0,0-3 72 15,0-4 256-15,0-2 353 16,0 0 111-16,0 0-48 0,0 0-232 15,0-6-376-15,0-9-144 16,0-9-248-16,0-9 32 16,7-2-56-1,4-3 56-15,0 3-32 0,2 10 16 16,-3 2 144-1,-2 11-80-15,-2 4-512 0,10 6-689 0,-9 2-719 32,4 0-1193-32</inkml:trace>
  <inkml:trace contextRef="#ctx0" brushRef="#br0" timeOffset="62177">9776 8711 3568 0,'0'0'2169'16,"0"0"-841"-16,0 0-16 15,0 0-271-15,0 0-361 16,0 0-288-16,0 0-272 0,0 0-120 16,-61 64 8-1,50-40 64 1,6-2 48-16,-2-2-32 0,6-1-88 15,1-6-56-15,0-3-24 16,0 1 64-16,8-6-112 16,3-1 24-16,8-2 24 0,1-2 0 0,2 0-72 15,4 0 0 1,-2 0-80-1,-4 0 16-15,-4 0-8 16,-5 0-249 0,-4 4 289-16,-7 5 184 15,0 1 184-15,-5 5 72 0,-13 4-256 16,-1 1-112-16,-1-1-144 15,6-6-1336-15,3-7-2601 0</inkml:trace>
  <inkml:trace contextRef="#ctx0" brushRef="#br0" timeOffset="62379">9899 8796 3880 0,'0'0'953'0,"0"0"-585"15,0 0 704 1,0 0 176-16,0 105-632 0,3-84-456 0,0-6-160 15,1-2-312-15,-1-7-168 16,2-4-456-16,-5-2-496 0,0 0-521 31,0-8-863-31</inkml:trace>
  <inkml:trace contextRef="#ctx0" brushRef="#br0" timeOffset="63098">9881 8538 2664 0,'0'0'3089'15,"0"0"-1865"1,0 0-648-16,0 0 208 0,0 0-288 15,0 0-304-15,0 0 265 0,0 0-121 16,58 133-168-16,-41-85-88 16,0-4-24-16,1-4-56 0,3-8 0 31,-2-5-48-16,1-10-24-15,-4-2 64 0,-2-10-136 0,-2-3-40 16,-1-2-48-16,0 0 143 16,1-18 89-16,-1-5-104 0,-3-2 16 15,-3-1 56-15,-3 4 32 16,-2 4 72-16,0 4 8 31,-7 6 177-31,-7 4-105 0,-3 4-152 16,-2 0-40-16,1 0-425 15,4 10-415-15,7-4-56 0,6-4-256 16,1-2-1289-16,0 0 497 31,0 0 1464-31,11-6 400 0,0-2 112 16,-1 0 8-1,1 4 360-15,-1 4 552 0,1 0 280 0,1 0 65 16,2 0-209-16,-3 6-168 15,1 8-312 1,4 2-128-16,-5 4-232 16,0 2-40-16,-2-2-40 0,-5-4-48 15,1-2-32-15,-5-4 32 0,0-6-32 16,0-2 56-16,0-2 104 15,0 0-208-15,0-2 0 0,0-13-424 16,0-6-160-16,0-3 0 31,7 1 40-31,1 0 72 16,1 5 344-16,0 8 128 15,2 2 208-15,0 8 56 0,0 0 104 16,-4 0 208-16,6 0 72 0,-5 10-32 16,0 8-224-16,2 2-79 31,-9 12-313-31,1-2-385 0,-2-6-2479 15</inkml:trace>
  <inkml:trace contextRef="#ctx0" brushRef="#br0" timeOffset="64093">10831 8789 120 0,'0'0'4400'0,"0"0"-2903"16,0 0-729-16,0 0-240 31,0 0 48-31,0 0-8 0,-16 94 32 16,16-74-191-16,0-3-81 15,5-8 96-15,1-3-64 16,2-4-56-16,0-2-112 0,0 0-48 15,3-6 40-15,1-16 152 32,1-1-64-32,-4-5-64 0,-2 3-200 0,-6 5 64 15,-1 6 24 1,0 2 32-16,-8 2-96 0,-9 2-32 15,-4 0-336-15,1 0-232 16,1 0-576 0,4-16-881-16,9 4-623 15,1-4-1529-15</inkml:trace>
  <inkml:trace contextRef="#ctx0" brushRef="#br0" timeOffset="64390">10903 8476 1176 0,'0'0'1248'0,"0"0"48"16,0 0-31-16,0 0-145 0,0 0-144 15,0 0-216-15,47 120-8 16,-37-71-208-16,1 2-255 0,1 6-145 16,4 1-64-16,-2 2-80 31,4-2 128-31,0 1 56 0,-2-5-64 31,-1-2 96-31,-1-6-120 0,-3-8-88 0,-3-8 0 16,-6-7 0-16,-2-10-8 0,0-5 0 15,0-1 0-15,-2-3 0 31,-15-3 0-31,-3-1-8 0,-2 0-128 16,-3 0-128-16,-17-10-224 0,9-8-1145 16,-1-4-2744-16</inkml:trace>
  <inkml:trace contextRef="#ctx0" brushRef="#br0" timeOffset="64619">10866 8796 4136 0,'0'0'3105'0,"0"0"-1761"16,0 0-367-16,0 0-249 0,0 0-408 15,0 0 64-15,0 0-160 16,128-35-224-16,-81 25-80 0,30-6-1032 31,-9 4-673-15,-7 2-4024-16</inkml:trace>
  <inkml:trace contextRef="#ctx0" brushRef="#br0" timeOffset="65212">11680 8775 3744 0,'0'0'688'16,"0"0"-175"-16,0 0 815 0,0 0-304 15,0 0-488-15,-119 70-344 0,119-42-96 31,0-2-96-31,0-1-208 0,11-6 0 16,4-4 56 15,1-6-32-31,0-5-80 0,0-4-16 0,0 0 0 0,-1-15-88 0,1-12-16 31,-3-5-152-31,-2-5-24 16,-4-4 263-16,-1 5 297 0,-3 8 289 16,-3 8 487-16,0 12 688 15,0 6 480-15,0 2-623 16,0 0-833-16,0 12-384 0,0 14-40 31,7 5-64-31,4 3 8 16,2 0-8-16,1-4-464 0,1-4-544 0,8-11-697 15,-6-5-1039-15,-4-5-1777 16</inkml:trace>
  <inkml:trace contextRef="#ctx0" brushRef="#br0" timeOffset="65410">11882 8771 4889 0,'0'0'1176'16,"0"0"-808"-16,0 0 464 0,-6 128 72 0,6-69-280 31,1 5-264-31,15 4-151 16,-4-4-129-16,1-4-72 0,0-10 48 15,-2-8-56-15,-5-12-217 16,-2-15-455-16,-4-11-720 0,0-4-1361 16</inkml:trace>
  <inkml:trace contextRef="#ctx0" brushRef="#br0" timeOffset="65675">11801 8796 2920 0,'0'0'2313'0,"0"0"-1921"0,0 0-136 16,0 0 528-16,0 0-48 0,0 0-176 15,112-41-264-15,-85 41-168 16,-4 0-32-16,-5 2 48 15,-5 18 208 1,-7 4 153-16,-3 8 63 16,-3 2-144-16,0 4-136 0,-18-2-288 0,-4 1-416 15,1-12-1241-15,8-10-1567 31</inkml:trace>
  <inkml:trace contextRef="#ctx0" brushRef="#br0" timeOffset="65903">12040 8723 5505 0,'0'0'1096'32,"0"0"-912"-17,0 0 408-15,0 0 456 0,17 124-424 0,-9-64-295 16,1 8-97-16,3 9-96 15,1 1-32-15,-1-2 64 0,1-10 120 16,-1-9-176-16,-1-14-72 31,-1-13-40-31,-2-17-656 16,-8-9-1105-16,0-4-2568 0</inkml:trace>
  <inkml:trace contextRef="#ctx0" brushRef="#br0" timeOffset="66166">12053 8759 6145 0,'0'0'1104'16,"0"0"-1096"-16,0 0 264 0,0 0 424 0,0 0-192 31,0 0-248-31,126 42-112 15,-98-26-88-15,-9 2 24 16,-4 3 33-16,-6-2 63 0,-9 5 176 16,0 5 128-16,-5 3 0 15,-17 2-248-15,-4-2-232 16,-6-2-528-1,-4-17-480-15,10-8-241 16,5-5-2976-16</inkml:trace>
  <inkml:trace contextRef="#ctx0" brushRef="#br0" timeOffset="66474">12226 8400 728 0,'0'0'4929'0,"0"0"-3369"16,0 0-624-16,0 0 208 0,0 0-503 15,11 22-593-15,-3 18 632 16,4 17 352-1,-7 11 112-15,1 9-504 16,-1 2-304-16,-5-5-168 0,2-12-103 16,-1-12-65-16,6-14-177 0,1-15-687 15,1-17-744 1,6-4-617-16,11-28-23 15,-4-10-337-15,-2 2-671 16</inkml:trace>
  <inkml:trace contextRef="#ctx0" brushRef="#br0" timeOffset="66598">12428 8794 520 0,'0'0'1664'15,"0"0"-360"-15,0 0-103 16,0 0-321-16,0 0 304 0,0 0-232 15,0 0-456-15,11 81-336 16,-9-64-160-16,1-6-176 0,-3-9-1072 16,0-2-1937-16</inkml:trace>
  <inkml:trace contextRef="#ctx0" brushRef="#br0" timeOffset="66800">12371 8604 3576 0,'0'0'4529'0,"0"0"-3465"16,0 0-855-16,0 0-161 0,0 0 40 15,0 0-88 1,0 0-209-1,0 0-1767-15,73 109-3369 0</inkml:trace>
  <inkml:trace contextRef="#ctx0" brushRef="#br0" timeOffset="66997">12570 8683 3024 0,'0'0'2913'0,"0"0"-1897"15,0 0-464-15,0 0 272 0,-48 111-248 16,48-86-432-1,0-1-144-15,1-4-392 0,15-4-312 0,1-3-216 47,0-6-264-47,6-7-681 16,-4 0-127-16,-1-5 144 0</inkml:trace>
  <inkml:trace contextRef="#ctx0" brushRef="#br0" timeOffset="67295">12675 8803 880 0,'0'0'2688'0,"0"0"-711"15,0 0-225 1,0 0-296-16,0 0-303 0,0 0-449 0,-50 28-416 15,45-3-80-15,2 0-8 16,3 3-152-16,0 0 0 16,8-3-48-1,5-3-16-15,0-7-64 0,1-4-208 16,-4-5-40-16,1-6-136 15,1 0 80-15,-1-11 96 0,-3-12-161 16,2-5-351 0,-5-6-160-16,-4 0 184 15,4 4 248-15,-5 5 528 16,0 9 136-16,0 6 1112 0,0 8 456 15,0 2-303 1,0 0-673-16,0 2-376 0,0 10-352 0,0 0 0 16,0 0-280-16,2-4-952 15,4-4-1161-15,5-4-2400 16</inkml:trace>
  <inkml:trace contextRef="#ctx0" brushRef="#br0" timeOffset="67475">12849 8801 4977 0,'0'0'1312'0,"0"0"-920"16,0 0 392-16,0 0-184 16,0 0-320-16,0 0-280 0,0 0-312 15,0 0-624 1,0 0-416-16,49-90-617 0,-49 77-71 15,0 2 305-15</inkml:trace>
  <inkml:trace contextRef="#ctx0" brushRef="#br0" timeOffset="68090">12849 8801 1096 0,'34'-133'1592'0,"-38"133"513"15,-1 0-209-15,3 0-592 0,-1 21-816 16,3 7-344-16,0 10 24 15,0 3 96 1,0-2-104 0,0-5-104-16,11-7-56 0,0-10-96 15,-4-8-224-15,4-9-296 16,-1 0-168-16,1-11-152 0,4-12-624 0,-4-3-585 15,5 1 297-15,-1 7 1848 32,-1 10 368-32,2 6 1776 15,-7 2-1440-15,-1 0 281 0,-2 10 7 16,-3 2-272-16,-1-4-272 0,-2-2-400 15,3-6-48 1,-3 0-640-16,0 0-192 0,2-6-160 16,-1-9-129-16,3-2 65 0,-4 4 512 31,0 4 544-16,0 5 496-15,0 4 888 0,0 0-55 0,0 0-489 16,0 2-200-16,0 6-56 16,0 0-224-16,6 0-160 15,5-4-200-15,2-4-136 16,5 0-40-1,0-2 168-15,0-10-40 16,-1-2-160-16,1 4-936 0,-7 0 280 16,1 4 464-16,-3 0 392 0,-5 4 8 15,2-2 208 1,-6 2 480-1,0 0 32-15,0-2-152 0,0 0-248 16,0 4-40-16,3 0-16 16,2 0-264-1,3 14-168-15,2 8 168 0,1 5 0 0,-1-4 48 16,0-1-32-1,-4-5-8-15,1-8-8 16,-4-7 8 0,-3-2 144-16,0 0 408 0,0-7 24 0,1-10-383 15,4-2-201-15,-3-4-681 0,-2 9-1391 16,0 2-4561-16</inkml:trace>
  <inkml:trace contextRef="#ctx0" brushRef="#br0" timeOffset="68859">13725 8422 1064 0,'0'0'3176'0,"0"0"-999"16,0 0-209-16,0 0 81 0,0 0-481 15,0 0-744-15,-18 54-312 16,7-2 545-16,-5 18 63 16,-4 7-184-1,1-1-168-15,-4-8-304 0,7-10-336 16,-2-15-8-16,10-15-120 15,2-11 0-15,1-9-400 0,5-6-752 32,0-2-968-17,6 0-737-15,28-36 96 0,-3 2 201 0,0-2-2081 16</inkml:trace>
  <inkml:trace contextRef="#ctx0" brushRef="#br0" timeOffset="69191">13835 8581 3808 0,'0'0'2969'0,"0"0"-1089"16,0 0-127-16,0 0-353 31,0 0-744-31,0 0-440 0,0 0-24 15,-34 122-40-15,34-95-152 16,0-2-40-16,11-7 32 16,12-6-112-16,1-3-32 0,2-6 48 0,3-1-8 15,0-2 16 1,-7 0 16-1,-9 0 64-15,-1 0 16 0,-6 2-48 16,-6 0 48-16,0 6 184 16,-8 5 144-16,-13 0-328 0,-3 6-768 31,-5-6-368-31,8-5-1481 0,5-6-3352 0</inkml:trace>
  <inkml:trace contextRef="#ctx0" brushRef="#br0" timeOffset="69395">14007 8655 4136 0,'0'0'2793'16,"0"0"-1857"0,0 0-272-16,0 0 160 15,0 0 329-15,0 0-441 16,0 0-320-16,88 124-240 0,-66-98-48 15,2-3-104-15,-4-10-432 16,-1-5-832 0,1-8-921-16,-6-6-551 15,-6-13-201-15</inkml:trace>
  <inkml:trace contextRef="#ctx0" brushRef="#br0" timeOffset="69579">14229 8641 2760 0,'0'0'2561'0,"0"0"-529"16,0 0-40-16,0 0-567 15,0 0-817 1,0 0-192-16,-76 162 144 15,48-92 8-15,4 9-128 16,0-3-96-16,1-5-192 0,9-6-152 16,1-11-120-16,3-11-608 15,8-13-584 1,2-15-1321-16,0-13-3136 15</inkml:trace>
  <inkml:trace contextRef="#ctx0" brushRef="#br0" timeOffset="69941">14340 8632 3776 0,'0'0'2385'0,"0"0"-1153"31,0 0 400-31,0 0 73 16,0 0-617-16,0 0-600 16,0 0-472-16,0 0-16 0,-40 81-8 15,28-43-8-15,8-4 8 0,4-4-104 16,0-8-264-16,0-6 104 15,11-6 80-15,5-2 56 32,2-6 64-32,-2-2 72 0,-2 0 0 0,-2 0 8 15,-1 0-8-15,-3 0 0 16,-5 0 8-16,-3 0 96 15,0 0 232-15,0 0 80 0,0 2-80 16,-6 6-336 0,-15 5-976-16,3-6-1465 15,-1-3-3080-15</inkml:trace>
  <inkml:trace contextRef="#ctx0" brushRef="#br0" timeOffset="70331">14815 8438 1664 0,'0'0'4497'0,"0"0"-2793"0,0 0-544 0,0 0 385 15,-36 145-73 1,9-64-272-1,-2 10-175 1,-7 1-225-16,6-6-336 0,-3-9-264 0,9-20-200 16,5-14-152-16,7-19-840 0,6-14-1041 15,3-10-2600-15</inkml:trace>
  <inkml:trace contextRef="#ctx0" brushRef="#br0" timeOffset="70846">15017 8589 3880 0,'0'0'2697'0,"0"0"-633"16,0 0-591-16,0 0-601 15,0 0-512 1,0 0 72-16,0 126 160 15,0-68-144 1,0 8-176-16,0 4-96 0,5 1-64 0,-1-5-104 16,3-10 40-16,-2-12-48 0,-2-14-56 15,0-14-480-15,2-10-320 31,-3-6-608-31,-2-22-425 0,0-14-607 16,0-2-2545-16</inkml:trace>
  <inkml:trace contextRef="#ctx0" brushRef="#br0" timeOffset="71085">15031 8621 1736 0,'0'0'1448'0,"0"0"-120"0,0 0-343 0,0 0-377 16,0 0 88-16,133-19-72 31,-112 23-104-31,-7 13 120 16,-1 3-56-1,-8 8 209-15,-5 4 95 0,0 6-328 0,-3 2-256 0,-18 0-304 16,-5-3-440-16,-2-14-992 15,6-8-825-15,9-14-2448 0</inkml:trace>
  <inkml:trace contextRef="#ctx0" brushRef="#br0" timeOffset="71511">15265 8596 2656 0,'0'0'2041'0,"0"0"-801"15,0 0 40-15,0 0-416 16,0 0 240-16,0 0-247 15,0 0-289-15,42 111-136 0,-34-73-112 16,-3 0-48-16,2-2 48 0,-7-6 0 16,0-8-112-16,0-7 8 31,0-7-48-31,0-6-16 0,0-2 40 15,0 0-16-15,5-17-176 16,3-9-352-16,6-6-64 16,4-6-112-16,1 0 64 0,1 6 248 31,2 8 96-31,-10 10 112 15,-3 7-72-15,-2 7-48 0,-2 3 128 16,-4 19 200-16,4 6 200 16,2-2-56-16,-1-2-104 0,4-8-240 15,1-7-8-15,-3-9 0 16,3 0-32-1,-2-13 40-15,-1-11 0 16,-8-7-32 0,0 1-24-16,0 3-64 0,-12 5-32 0,-4 3-760 0,-2 12-168 15,5 3-777-15,9 2-2664 16</inkml:trace>
  <inkml:trace contextRef="#ctx0" brushRef="#br0" timeOffset="72034">15598 8551 3672 0,'0'0'2161'0,"0"0"-1089"16,0 0 88-16,0 0-504 16,0 0-392-16,0 0-56 0,-19 110-7 15,14-70 55-15,3-4-16 16,2-6-144-16,0-8-8 31,0-8 8-31,0-6-96 0,12-8-128 16,2 0-224-16,1-8-161 15,1-14-207-15,0-6-640 0,2-4-176 16,-7 2-129-16,-1 1 657 15,-9 8 904-15,3 5 104 16,-4 8 1016-16,0 8 937 0,0 0-217 16,0 2-664-1,0 17-632-15,0 7 1 16,0 8 71-16,-4 7-88 0,4 5-224 15,0-2 0-15,0 2-88 16,0-1-40-16,0-5-72 16,0-4 0-16,0-6 8 0,0-4-8 15,-3-6-16 1,-8-4-48-16,-4-5 56 15,1-4 0 1,-4-3 8-16,3-2-8 0,-2-2 8 0,4 0 104 16,1 0 120-16,6-13 64 15,4-4-152 1,2-7-136-1,0-6-128-15,0-6-128 0,20-6-424 0,-1-1-585 16,12-11-807-16,-9 12-841 16,1 10-1191-16</inkml:trace>
  <inkml:trace contextRef="#ctx0" brushRef="#br0" timeOffset="72352">15755 8609 4416 0,'0'0'1721'31,"0"0"-497"-31,0 0-288 16,0 0-56-16,0 0 33 15,0 0-305-15,30 76-16 0,-25-48-144 0,5-4-176 16,-2-6-88-16,-6-4-8 15,1-8-40-15,-3-2-40 0,0-2 8 16,0-2 72 0,0 0-176-16,0 2-104 15,0 0-352 1,0-2 24-16,0 0-336 15,0 0-472-15,0 0-321 16,0 0-415-16,18-16 312 16,1-4-729-16,-3 1 106 0</inkml:trace>
  <inkml:trace contextRef="#ctx0" brushRef="#br0" timeOffset="72746">15755 8609 544 0,'158'89'1192'0,"-147"-93"200"0,2-1-768 31,-3-1 296-31,-2-2-431 0,2-3-305 0,-2 0-32 0,-5 1 8 16,-1-3 168-16,-1 4-160 31,-1 1 240-31,0 1 384 15,0 7 192-15,0 0-184 0,-6 0-335 16,-1 0-209-16,-1 0-64 16,0 9 8-16,2 3 0 0,1 4-16 15,2 2-32 1,3 6-72-1,0 2 24-15,0 2 24 16,0 0 0-16,0-4-72 0,0-4-56 16,1-7 0-1,6-9-48-15,-1-4-272 0,2 0-312 0,2-21 64 16,0-9-609-16,1-4-375 15,-3 0-136 1,-2 4 487-16,-2 6 1201 16,-4 10 352-16,0 5 1409 0,0 9 383 15,0 0-559-15,1 0-961 16,3 6-528-16,-1 11-96 0,5-1 16 0,-2 2-16 31,1-4-720-31,2-4-753 16,-4-10-535-16,2 0-585 15,-4 0-1286-15</inkml:trace>
  <inkml:trace contextRef="#ctx0" brushRef="#br0" timeOffset="73193">16076 8636 1504 0,'0'0'2536'16,"0"0"-743"-16,0 0-177 15,0 0-336-15,0 0-327 0,0 0-729 16,0 0-40-16,7 60 240 15,-6-23 16-15,4-3-224 0,2-4-104 16,-3-8-88-16,1-8 56 31,-3-6-8-15,1-8-64-16,-1 0-8 0,4-4-224 0,1-18-208 15,4-10-32-15,2-4-424 16,-2 4-89-16,0 6 361 0,-6 10 424 16,-2 5 192-16,-3 11 320 15,0 0 552 1,0 0-31-16,0 17-273 15,0 2-80-15,0 2-104 0,0-1-280 16,0-8-104-16,0-4-176 16,0-8-424-16,0 0-272 0,4-4-49 15,7-18 329 1,4-2-288-16,1 2-8 15,0 1 816 1,-2 8 72-16,1 7 1040 0,-4 2 624 0,-3 4-663 16,0 0 39-16,0 0-424 15,-1 0-256-15,-2 6-208 0,-2 7-152 31,-3 10-128-31,0 19-1232 16,0-4-1321-16,-3-2-3816 0</inkml:trace>
  <inkml:trace contextRef="#ctx0" brushRef="#br0" timeOffset="75466">7226 9003 3224 0,'0'0'1561'16,"0"0"-1057"-16,0 0 160 15,0 0 248-15,0 0-120 16,0 0-280 0,0 0-48-16,0-2 64 15,0 2 161-15,0 0-17 0,0 0-80 16,0 0-152-1,0 0-160-15,0 0-120 0,0 0-64 16,0 0-88-16,0 0 0 0,0 0 48 31,0 0-48-31,0 0-8 16,0 0 0-16,0 0-24 31,0 0 16-31,0 0 0 0,0 0 0 16,0 0 0-16,0-2-120 0,12-1-80 15,7-5-8-15,7 0 160 0,13-3 56 16,3 0 48-16,6-6-32 15,2 4 32-15,-3-4-40 16,-2 3-8-16,-3 0 8 0,-10 4 64 31,-3 0 56-31,-1 3 48 0,-5-4 8 0,1 1-72 16,2-1-48-16,-4-2-56 15,1 1-8-15,-7 4-80 32,-6 4-304-32,-10 4-568 0,0 0-817 0,-10 0-1455 0</inkml:trace>
  <inkml:trace contextRef="#ctx0" brushRef="#br0" timeOffset="76367">7362 8819 1032 0,'0'0'2616'16,"0"0"-1367"-16,0 0-201 15,0 0 408-15,0 0-32 16,0 0-447 0,0 0-353-16,0 0-184 15,0 5-208-15,-7 4-176 16,-4 5-56-16,-3 4-64 0,1 3 0 0,-7 0-64 15,6 0 24-15,-6-4 96 16,3 1-32-16,-1-3 40 16,0 1 48-1,-1-3 16-15,-2 2-64 16,5-2-56-16,3 4 48 15,1-2-120-15,4 4-384 0,2-3 48 16,1-2 264 0,2-2 96-16,3-4-41 31,0-4 57-31,0 0 72 0,-3 0 16 0,3-2 80 0,0 0 153 15,0-2 103-15,0 0-8 16,0 0-40-16,0 0-32 0,0 0-64 31,0 0-64-31,0 0-128 0,0 0-72 16,6 0-152-16,17 0 224 15,9 0 128-15,13 6 24 16,25 2-152 0,-6-2-1032-16,-11 2-3537 0</inkml:trace>
  <inkml:trace contextRef="#ctx0" brushRef="#br0" timeOffset="139525">8158 9463 96 0,'0'0'1968'0,"0"0"-520"0,0 0-736 16,0 0-199-16,2 0-97 0,15 0-248 15,14 0-40-15,16-10 128 16,13-5 56 0,8-2-72-16,9-4 256 15,1 0 16-15,9-1-168 16,23-8-8-16,27-13 136 0,32-14 192 15,6-6 137-15,-31 9-65 16,-35 16-312-16,-44 16-264 31,-7 7-80-31,7 0 0 0,-1 2-80 16,7 13-720-16,-24 0-1913 0,-23 7-3832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07T02:47:04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1747 3505 5833 0,'0'0'1832'0,"0"0"-464"16,0 0 73-1,0 0-49 1,0 0-184-16,0 0-231 15,0 0-105-15,0 0-32 0,-5-3-240 16,5 3-240-16,0 0-360 0,0 13-160 16,0 15-224-1,0 14 280-15,6 12 104 0,6 7 0 31,-1-5-48-31,-1-6-184 0,1-10-80 16,-3-10 48-16,-1-5 64 16,-3-6-48-16,-2-4-112 0,1-4-321 15,-3-1-671-15,0-10-1000 31,0 0-1921-31,0 0-1479 0</inkml:trace>
  <inkml:trace contextRef="#ctx0" brushRef="#br0" timeOffset="339">1681 3413 3912 0,'0'0'1881'0,"0"0"-1465"31,0 0-232-31,0 0-32 0,0 0 368 0,72-6 136 0,-41 4-80 16,1-1-344 0,-6 3-64-16,0 0-64 31,-8 0-40-31,-5 0 16 0,-5 7-16 0,-3 3-8 0,-5 4 160 15,0 6 249-15,0 4-81 16,-9 8-48-16,-7 0-336 0,2 4-568 31,2-10-1689-31,4-7-2952 0</inkml:trace>
  <inkml:trace contextRef="#ctx0" brushRef="#br0" timeOffset="530">2007 3469 5129 0,'0'0'1264'16,"0"0"-760"-1,0 0 152-15,0 110-48 16,0-65-256-16,0-3-248 0,0-5-104 15,0 1-368-15,3-10-1368 16,5-9-2321-16</inkml:trace>
  <inkml:trace contextRef="#ctx0" brushRef="#br0" timeOffset="721">2075 3471 4656 0,'0'0'1545'0,"0"0"-1209"16,0 0 192-16,0 0 368 0,0 0-344 15,51 138-288-15,-36-102-136 32,3-4-128-17,9 0-520-15,-4-9-1168 0,-6-9-1329 0</inkml:trace>
  <inkml:trace contextRef="#ctx0" brushRef="#br0" timeOffset="929">2244 3425 2712 0,'0'0'2841'16,"0"0"-1505"-16,0 0-376 0,0 0-112 16,0 0-143-1,0 0-321 1,-27 139-200-16,19-103-184 0,0-2-224 15,1-4-737-15,-1-8-1119 16,2-12-2929-16</inkml:trace>
  <inkml:trace contextRef="#ctx0" brushRef="#br0" timeOffset="1139">2183 3433 3544 0,'0'0'1697'16,"0"0"-1089"-16,0 0 8 15,0 0-344-15,0 0 728 0,0 0-272 32,84 97-104-32,-62-61-175 15,-5 0-265-15,0-1-184 16,4 12-168-16,-8-11-1481 0,-3-6-3520 0</inkml:trace>
  <inkml:trace contextRef="#ctx0" brushRef="#br0" timeOffset="2025">1881 4185 4200 0,'0'0'4241'32,"0"0"-3377"-17,0 0-631-15,0 0 119 0,0 0 96 16,18 134-144-16,-5-83-200 0,1-6-32 0,-1-2-72 15,0-9-392-15,0-4-592 16,-2-11-1129-16,-8-6-2128 16</inkml:trace>
  <inkml:trace contextRef="#ctx0" brushRef="#br0" timeOffset="2301">1941 4133 432 0,'0'0'912'16,"0"0"-72"-16,0 0-88 0,0 0 32 16,0 0 32-16,0 0-367 0,130 48-9 15,-113-30 72-15,-6 2-136 31,-5 0 0-31,-2 4 40 16,-4 2-24-16,0 2-128 0,-12 0-264 16,-14 2-408-16,1-5-1400 15,2-10-3736 1</inkml:trace>
  <inkml:trace contextRef="#ctx0" brushRef="#br0" timeOffset="2644">2238 4339 704 0,'0'0'880'15,"0"0"-144"-15,0 0 128 16,0 0-64-16,0 0-224 16,0 0-31-16,0 0 127 15,63-114 32-15,-63 106-128 16,-10 4 56-16,-6 4-96 0,0 0-200 15,-4 23-336-15,6 7 0 16,-1 6 0-16,6 3 24 0,5-1 64 31,4-6 40-31,0-4-24 16,15-5-96-16,9-6-8 0,-1-6-192 15,7-7-256-15,-2-4-432 16,14-12-576-16,-7-12-1161 0</inkml:trace>
  <inkml:trace contextRef="#ctx0" brushRef="#br0" timeOffset="2882">2465 4219 2832 0,'0'0'2401'0,"0"0"-321"16,0 0-600-16,0 0-791 0,0 0-689 15,0 0 16 1,15 64 40-16,-2-36 96 15,-2-5-104-15,0-6-48 16,1-4-8 0,-7-7 0-16,-4-6 8 0,1 0 104 0,-2 0 592 15,0-10 208-15,0-18-56 16,0-13-848-16,-2-25-128 15,-4 10-2016 1,-2 10-2913-16</inkml:trace>
  <inkml:trace contextRef="#ctx0" brushRef="#br0" timeOffset="3282">2049 4973 4600 0,'0'0'921'0,"0"0"-425"0,0 0 688 16,0 0-216-16,114-70-312 0,-80 47-480 15,-1 0-176-15,4-9-360 16,-11 8-1408-16,-9 3-1545 16</inkml:trace>
  <inkml:trace contextRef="#ctx0" brushRef="#br0" timeOffset="3425">2205 4818 1672 0,'0'0'2520'16,"0"0"-1343"-16,0 0-369 31,-6 141-208-31,8-87-184 15,14 1-256-15,0-4-160 0,13 11-32 16,-5-13-696-16,-4-11-1697 0</inkml:trace>
  <inkml:trace contextRef="#ctx0" brushRef="#br0" timeOffset="3742">2417 5031 1664 0,'0'0'1256'0,"0"0"-168"16,0 0-664-16,0 0-280 15,0 0-144-15,0 0-320 0,39-110-312 16,-39 102 168-16,-2 3 464 0,-12 5 152 15,-3 0 584 1,6 11-63 0,-3 11-65-16,2 4-40 0,3 6-184 15,2 0-32-15,7-2 0 16,0-2-80-16,0-6-120 0,0-3-152 15,7-4-152 1,9-7-472-16,-3-4-536 0,1-4-1329 16</inkml:trace>
  <inkml:trace contextRef="#ctx0" brushRef="#br0" timeOffset="3998">2417 5031 3344 0,'97'-55'1769'0,"-96"55"-1081"15,3 0-176-15,4 1-512 0,-2 7-72 16,6 2 72-16,0 3-8 16,0-4 0-16,-1 3 0 0,-6 2 8 15,-3 0 40-15,-2 5 240 31,0 3 8-31,0 3-288 0,-12-5-960 16,-1-3-3929-16</inkml:trace>
  <inkml:trace contextRef="#ctx0" brushRef="#br0" timeOffset="4126">2417 5031 1064 0,'168'-55'1640'15,"-157"52"-280"-15,1-1-239 0,5-2-529 16,-1-2-328-16,7-8-264 15,-8 4-592 1,-2-2-1569-16</inkml:trace>
  <inkml:trace contextRef="#ctx0" brushRef="#br0" timeOffset="4270">2585 4844 1456 0,'0'0'4209'0,"0"0"-3401"15,0 0-416-15,0 0 32 0,-3 113-144 16,12-75-280-1,8 10-464-15,0-12-776 0,-4-7-1449 0</inkml:trace>
  <inkml:trace contextRef="#ctx0" brushRef="#br0" timeOffset="4597">2801 4947 904 0,'0'0'1056'15,"0"0"-176"1,0 0-224-16,0 0-288 0,0 0-136 15,0 0-8-15,0 0 153 16,0 0 15 0,4-54 88-16,-4 52 336 15,-2 2 352-15,-8 0-368 16,1 0-72-16,-6 4-391 0,2 9-185 15,0 6-144-15,4 1 48 32,4 0 0-32,5 0-56 0,0-1-280 0,0-4-169 0,14-3-199 31,1-3-240-31,7-6-200 0,-4-3-705 15,-2 0-839 1</inkml:trace>
  <inkml:trace contextRef="#ctx0" brushRef="#br0" timeOffset="4877">2801 4947 40 0,'70'-97'5945'0,"-70"97"-3457"15,0 0-903-15,0 0-497 0,0 3-832 16,0 9-256-16,11 6-96 0,4 9 96 15,4 4 0-15,4-1-336 16,-1 0-320-16,2-6 136 0,-7-4 184 16,-3-8 63-16,-6-1 137 15,-5-7 136-15,1-4 32 16,-4 0 561-16,0 0 727 0,0 0 56 0,-7 0-552 15,-1-9-464 1,0-3-8-16,3-6-352 16,5-6-48-1,0-6-160-15,7-26-608 0,10 8-944 16,6 4-2297-16</inkml:trace>
  <inkml:trace contextRef="#ctx0" brushRef="#br0" timeOffset="6175">2498 3457 968 0,'0'0'1536'0,"0"0"-392"15,0 0 153-15,0 0-305 0,0 0-312 16,0 0-152-16,0 0 8 15,0 0 16-15,-2 0 16 0,2 0-24 16,0 0-47-16,0-4-201 31,2-6-192-31,14-8 184 0,3-7 328 16,5-7-248-16,4-2-184 15,-2-3-184-15,0 1-376 0,4-2-1080 16,-7 8-1241 0,-5 9-2472-16</inkml:trace>
  <inkml:trace contextRef="#ctx0" brushRef="#br0" timeOffset="7345">2863 2711 2696 0,'0'0'3321'0,"0"0"-1817"16,0 0-216-16,0 0-239 0,0 0-585 15,-7 10-464-15,7 12-216 0,3 6 216 32,9 6 184-17,-1 2 96-15,-3-2-168 0,0-4-96 0,-1-3 96 16,-2-5-112-16,-2-7-56 15,-3-2-536-15,0-5-833 16,0-4-887-16,0-4-2169 0</inkml:trace>
  <inkml:trace contextRef="#ctx0" brushRef="#br0" timeOffset="7997">2866 2661 128 0,'0'0'3048'16,"0"0"-1848"-16,0 0-679 0,0 0-177 15,0 0 104-15,0 0 248 16,0 0-120-1,0 0 64-15,97 16 32 0,-81-2-120 16,-3 2-184 0,-3 5 17-16,-4 0 31 15,-6 3-32 1,0 2-24-16,0 1-120 0,-16-1-112 15,-2-3-128 1,0-4-56-16,-1-8-80 16,1-4-136-16,0-7-24 15,2 0-296-15,3 0-1 0,4-5 161 16,5-3-40-16,4-1 24 15,4-2-96-15,15 1 256 0,9 3 144 16,7 1 88-16,1 0 48 16,-1 1 8-16,1 1 0 0,-4 0 8 15,-3 0-8-15,-5-1 0 16,0-3-8-16,-7-5-80 15,0 0 80-15,-4-4 8 0,-1 0 0 32,-6-2 16-32,-4 1 64 15,-2 2 88-15,0 0 184 0,0 2-56 16,0 2-16-16,-2 2 24 0,-9 4 40 15,-1 2 0 1,0 4 8-16,-5 0-119 0,4 0-97 16,-3 16-136-16,3 10-120 15,4 4 112 1,4 4-40-16,5-2 48 15,0-2-8-15,0-8-41 0,6-3-95 16,9-9-272-16,3-5-264 0,3-5-384 16,4 0-24-16,17-22-393 0,-8-5-351 31,0-1 112-31</inkml:trace>
  <inkml:trace contextRef="#ctx0" brushRef="#br0" timeOffset="8394">3415 2699 312 0,'0'0'576'16,"0"0"144"-16,0 0 256 16,0 0 272-16,0 0 489 31,0 0 303-31,0 0-488 0,11-62-519 15,-24 68-377-15,-4 10-360 0,4 4-296 16,3 2-96-16,8-2-40 16,2-2-504-1,0-2 224-15,0-4-16 0,7-4 31 0,6-2-143 31,3-6-104-31,2 0-224 16,-2-4 64-16,-2-15-544 16,3-8 695-16,-9 1 57 0,0-2-24 0,-7 4 624 15,-1 6 120 1,0 6 928-16,0 6 369 0,0 6 135 0,-1 0-632 15,-1 15-752 1,2 14-168 0,0 8-48-16,0 4-136 0,3 3 112 15,13-1 24-15,-1-5 48 16,3-6 0-16,-2-8 104 31,-3-9 256-31,-2-6-352 0,-4-7-8 0,-3-2 0 16,8-11-24-16,-4-36 24 15,-3 2-1616-15,1 3-4305 0</inkml:trace>
  <inkml:trace contextRef="#ctx0" brushRef="#br0" timeOffset="9169">2737 4187 864 0,'0'0'2752'0,"0"0"-1447"0,0 0-521 15,0 0-48-15,0 0-216 0,19-16 248 16,5-4 88-16,7-6-312 16,6-6-255-16,18-23-289 0,-10 8-361 31,-8 2-2887-16</inkml:trace>
  <inkml:trace contextRef="#ctx0" brushRef="#br0" timeOffset="10169">3210 3669 3776 0,'0'0'1081'0,"0"0"-713"0,0 0 392 15,0 0-248-15,18 119-272 0,-7-93-168 16,-1-3-72-16,-2-6 0 31,0 1-232-31,-5-4-648 16,-3-3-1417-16</inkml:trace>
  <inkml:trace contextRef="#ctx0" brushRef="#br0" timeOffset="10424">3226 3602 16 0,'0'0'2488'0,"0"0"-1448"0,0 0-448 0,0 0 249 16,0 0 63-16,0 0-112 16,0 0-200-16,0 0-224 15,89-10-112 1,-73 10-48-16,-3 0-24 31,-3 11-32-31,-4 8 64 0,-6 6 200 0,0 5 1 0,0 7-417 16,-11 5-545-16,-2-8-2119 31,-2-12-3377-16</inkml:trace>
  <inkml:trace contextRef="#ctx0" brushRef="#br0" timeOffset="10948">3451 3677 184 0,'0'0'1072'31,"0"0"72"-31,0 0-80 16,0 0 144-16,0 0-407 0,0 0-409 15,0 0-184-15,0 0 0 16,24-111 128-16,-24 105 32 15,-8 6 48 1,-4 0-152-16,-5 8-264 16,4 16-320-1,-3 6-48-15,4 0 240 16,9 0 128-16,3-5 0 0,0-6 56 0,0-4 48 15,3-4 0 1,9-5-104 0,4-2-8-16,-3-4 8 0,4 0-72 0,0-8-112 0,0-12-384 15,1-7-768-15,3-3-1033 16,-5-4 537-16,2 0 1089 0,-2 2 743 31,-5 4 0-31,-4 9 511 0,-2 8 713 0,-5 7 768 16,0 4 41-1,0 0-625-15,0 13-768 16,0 8-424-1,0 3-72-15,0-1-88 0,0-2-56 0,0-4-40 16,8-8-96-16,-3 0-72 31,1-3-128-31,1-4 80 0,-3 2 144 16,1 0 96-16,-3 1 16 15,-2 6 0-15,0 1 16 0,0 4 176 16,0 0-192-16,-2-3-968 16,-3-4-2313-16</inkml:trace>
  <inkml:trace contextRef="#ctx0" brushRef="#br0" timeOffset="11070">3648 3555 760 0,'0'0'1376'16,"0"0"-832"-16,0 0-184 15,0 0-320-15,0 0-40 16,0 0-1520 0</inkml:trace>
  <inkml:trace contextRef="#ctx0" brushRef="#br0" timeOffset="11545">3648 3555 3752 0,'67'-134'1745'15,"-67"150"-1113"-15,0 10-344 0,0 9 280 16,0 1-176-16,4-4-264 31,7-4-64-31,0-9-64 0,2-4-96 16,0-8-168-16,-2-3-408 15,1-4-240-15,-3 0 96 0,-1-9 279 16,-4-12 137-16,-4-3 120 15,0-3 56-15,0 1 224 32,0 1 312-32,0 9 753 0,-4 6 31 15,0 8 328-15,4 2-232 16,0 0-1000-16,0 21-192 0,0 4 0 0,9 10 128 15,4 5-120-15,3 3 48 16,1 4-48 0,-3-1 40-1,2 2 160-15,-1-6-88 0,-6-6-48 16,-2-8-64-16,-4-10 89 0,-3-8-89 15,0-8 160-15,0-2 280 0,-11 0-144 16,-5-10 8 0,-2-10 32-1,2-3-192-15,4-7-152 16,4-3-96-16,8-2-456 0,0-2-536 15,0 1-521 1,20-10-407-16,1 7-345 0,0 7-47 16</inkml:trace>
  <inkml:trace contextRef="#ctx0" brushRef="#br0" timeOffset="11807">3954 3498 1744 0,'0'0'1480'16,"0"0"-88"-16,0 0-111 16,0 0-225-16,0 0-296 0,0 0-168 15,29 60-272-15,-25-47-176 16,-1-1-16-1,2-3-128-15,1-7-296 16,-1-2-840-16,6 0-400 16,-3-15 352-16,1-11 479 0,5-4-335 15,-3 0 472 1,1 5 568-16,-3 6 472 0,-2 9 312 15,-4 8 257-15,-3 2-113 0,3 0-664 32,-1 14 128-32,4 16-392 15,-1-4-152-15,0-5-4737 0</inkml:trace>
  <inkml:trace contextRef="#ctx0" brushRef="#br0" timeOffset="12814">4663 3186 3168 0,'0'0'1689'0,"0"0"-225"0,0 0 688 31,0 0-167-31,0 0-713 16,0 0-224-16,0 0-208 0,-69-16-407 15,62 26-273-15,-1 14-160 16,0 8-56 0,8 8 8-16,0 5 40 0,0-3-65 0,0-6 25 31,4-6-32-31,4-8-80 0,3-5-216 15,0-8-184-15,2-3-392 32,-2-6-792-32,14 0-25 0,-4-6-383 0,-2-5-841 0</inkml:trace>
  <inkml:trace contextRef="#ctx0" brushRef="#br0" timeOffset="14834">4457 3146 4456 0,'0'0'1961'15,"0"0"-329"-15,0 0 233 16,0 0-265-16,0 0-736 16,-4-6-536-16,4 4-328 0,0 0-192 31,15-1-88-31,6-3 224 0,6-3 48 15,2 1-80-15,1 0-144 16,-5 0-32-16,-2 0-280 0,-5 2-24 16,-12 2 64-16,-1-2 216 15,-5 1 288-15,0-4 176 16,-5-1-24-1,-8 2 40-15,-3 0-8 16,3 4 120-16,7 2-56 0,-4 2 96 0,8 0-120 16,2 14-224-16,0 18-272 15,2 12 208-15,14 10 56 31,0 11 16-31,-1-3 72 0,1-2-24 16,0-8-56-16,-4-8 8 0,-1-12-16 16,-5-8 16 15,-1-10-8-31,-5-3 8 0,0-9 64 15,0-1 96-15,0-1 160 0,0 0 392 16,0 0-184-16,0 0-328 16,0 0 272-16,0 0-336 0,0-3-144 15,7-6-328-15,14-7 8 16,11-6 240-16,5-6 0 15,3-4-504-15,7-10-656 0,-11 8-456 16,-12 6-1585-16</inkml:trace>
  <inkml:trace contextRef="#ctx0" brushRef="#br0" timeOffset="15491">4852 3255 3728 0,'0'0'4177'0,"0"0"-3889"0,0 0-240 16,0 0 416-16,0 0 56 0,4 130-207 31,-1-102-233-16,-3-6-72-15,0-6 40 0,0-8-40 0,3-6 48 16,-3-2 56-16,0 0-112 16,0-10 0-16,0-12-633 0,0-8-503 15,8-6 568 1,3 2-144-1,-3 2 272-15,4 9 288 0,-1 10 152 16,-3 7 56-16,0 6 96 16,-1 0 88-16,1 6 176 15,-5 14 144-15,2 1 168 0,0 4-256 16,-4-5-168-16,-1-6-144 31,2-7-160-31,1-7-128 0,-1 0-512 31,1-1-144-31,-1-17-48 0,4-8-24 0,1 0-136 16,4 1 111-16,0 8 409 0,-4 6 304 0,2 9 168 15,-1 2 280 1,-1 0 216 0,-4 0 185-16,-1 0-73 15,1 0-336 1,0 0-128-1,-3 0 8 1,0-2 128 0,0-7 16-16,0-1-88 0,0 1-112 15,0 5-48-15,0 4 96 16,3 0-104-1,5 13 128-15,-1 12 136 0,3 10 272 0,1 3 88 16,-3 0-215-16,2-2-217 16,-2-6-152-16,0-4-80 0,-5-7-48 15,5-6-745-15,-5-3-1247 31,-3-8-1201-31</inkml:trace>
  <inkml:trace contextRef="#ctx0" brushRef="#br0" timeOffset="15686">5103 3176 1032 0,'0'0'1784'16,"0"0"-648"-16,0 0 49 0,0 0-321 15,0 0 16-15,0 0-152 16,77-15-64-16,-64 28-80 16,-2 6 9-1,-6 2 95-15,-3 5 168 16,-2 4-240-16,0 0-200 0,-7-3-224 15,-4-5-192-15,-2-10-832 0,-6-12-960 16,3-8-1337 0,3-14-3216-16</inkml:trace>
  <inkml:trace contextRef="#ctx0" brushRef="#br0" timeOffset="16340">5191 2898 1456 0,'0'0'3056'15,"0"0"-2071"-15,0 0-153 16,0 0 736-16,17 101-464 0,-14-52-455 31,5 2-417-31,-2-6-104 16,2-9-128-16,4-10-448 0,-1-9-417 15,-1-11-199-15,-1-4 104 16,6-2 472-1,1 0 376-15,-1-2 104 0,2-11 8 0,4 1 168 32,-1 1 160-32,-1-4-32 15,-1 0 32 1,-2 0-8-16,-3 0 64 0,-3 0-72 0,-9 1-208 15,-1 2 336-15,0 0 56 0,-5 4-271 16,-7 4-161-16,-6 4 0 31,0 6-64-31,2 22-176 16,5 6 95-16,6 4 81 0,5-4 8 0,0-4-8 15,0-7 0-15,5-10-16 16,6-4 16-16,0-9-48 16,0 0-80-16,6-7-56 15,-3-18 0 1,6-7-408-16,-3-5-552 15,-1 3-136-15,-3 6 400 0,-3 10 591 16,-7 10 289-16,-1 8 625 0,-2 0 335 16,0 5-200-1,0 10 0-15,0 5 224 16,0-4-448-16,0-3-448 31,5-6-88-31,0-7-536 0,3 0-512 0,1 0 48 0,3-14 504 16,-1-4-8-16,-1 0-96 0,1 2 392 15,-1 6 208-15,-4 6 144 31,-1 2 144-31,-2 2 128 16,2 0 56-16,0 0-160 0,0 0-80 16,3 0-152-16,-2 0-80 15,6-10-512 1,2-16-408-16,-3 4-1313 0</inkml:trace>
  <inkml:trace contextRef="#ctx0" brushRef="#br0" timeOffset="16526">5681 2939 120 0,'0'0'2016'15,"0"0"72"-15,0 0-295 16,0 0-41-16,0 0-416 0,0 0-871 15,-28-2-465-15,28 2-136 16,0 0-97 0,0 0-31-16,0 0 136 15,0 0 56-15,8 7-192 0,0-1-232 16,1-2-208-16,2 0-408 0,3-4-377 15,-2 0-591-15,-3 0-511 16</inkml:trace>
  <inkml:trace contextRef="#ctx0" brushRef="#br0" timeOffset="16867">5681 2939 2496 0,'-42'53'1456'0,"42"-53"-63"31,0 0 199-31,0 0-656 16,0 0-936-1,0 0-160-15,5 0 40 0,8 0 120 0,4 0 72 16,1-2 8-16,-3-2-8 0,1-2-72 16,-5 0-232-16,-3 1-184 31,-3 1-176-31,-3 1 272 15,-2-1 320-15,0 0 280 0,0 4-200 16,0 0 392-16,-10 0 120 16,5 0-40-16,-1 15-352 0,4 12-144 15,2 5-40 1,0 5 40-16,2 0-56 15,9-1-8-15,3-4 0 16,1-7-304-16,1-8-960 0,0-17-232 31,-1-6-1257-31,1-16 66 0</inkml:trace>
  <inkml:trace contextRef="#ctx0" brushRef="#br0" timeOffset="17194">5921 2907 2832 0,'0'0'1752'15,"0"0"-791"-15,0 0 295 16,0 0-240-16,0 0-784 0,0 0-232 31,-59 79 392-31,57-47-168 16,-1-4 64-16,3-4-160 0,0-8 24 15,0-5-152-15,0-6-64 16,8-5-408-16,3 0-200 31,4 0 280-31,-6-10 184 0,4-4 0 16,-3 4 8-16,-7 4 200 15,4 2 128-15,-7 4 472 0,0 0 232 16,0 0 185-16,0 0-73 15,0 0-320-15,0 0-472 0,0 0-152 32,3-2-800-32,3-2-1009 15,7-6-239-15,-1 4-697 16,-1 0-583-16</inkml:trace>
  <inkml:trace contextRef="#ctx0" brushRef="#br0" timeOffset="17270">5921 2907 888 0,'92'67'1736'0,"-80"-85"-920"16,1-10-816-1,1 3-280-15,-6 6-1088 16</inkml:trace>
  <inkml:trace contextRef="#ctx0" brushRef="#br0" timeOffset="17933">6049 2871 2720 0,'0'0'1840'0,"0"0"-991"0,0 0 295 16,0 0 152-16,0 0-488 15,-5 91-552-15,5-75-184 16,5-2-72-16,1-7-8 0,6-2-232 31,-7-5-608-31,6 0 184 0,-3-3 384 16,6-6 0-1,-2-1-32-15,-4 4 104 0,2 1 120 0,-6 5 88 16,0 0 224-16,0 0 152 15,1 0-120-15,-1 0-80 32,0-4-48-32,3-1 40 0,4-3-16 15,0-2-56-15,2-1-96 16,2 2-48-16,-4-1 40 0,-3 3-32 15,-1 5 40-15,-7 2 264 16,3 0 416-16,-3 0 64 16,0 0-175-1,0 0-233-15,0 0-248 0,0 0-88 16,2 0-176-16,-1 0-160 15,4 0-241-15,0 0-295 16,1 0-136-16,-4 0 136 0,4 0 248 0,6 0 320 31,-7-9 16-31,1 1-8 31,-1-1 296-31,-2 3 368 0,-1 4 360 0,-2 2 192 0,1 0 32 16,-1 0-328-16,0 0-376 0,0 6-232 16,0 11 104-16,0 1 192 31,4 2-160-31,0-4-152 0,-2-4-96 15,1-8-160-15,4-4-248 16,-4 0-352-16,5-2 368 0,0-16 384 16,3-4-104-16,1-4-216 15,1 3 240-15,0 4 184 16,-2 6 64-16,-3 7 376 0,0 4 176 31,0 2 144-31,-1 0-80 16,2 4-136-16,3 11-159 0,-9 6-257 15,0 2-128-15,-3-3-2577 0</inkml:trace>
  <inkml:trace contextRef="#ctx0" brushRef="#br0" timeOffset="18796">3304 4915 800 0,'0'0'4425'0,"0"0"-3313"15,0 0-176-15,0 0-24 0,0 0 0 16,0 0-183-16,0 0-345 16,121-58-384-16,-79 24-808 0,-4 4-1713 15,-7 4-3560 1</inkml:trace>
  <inkml:trace contextRef="#ctx0" brushRef="#br0" timeOffset="19116">3541 4406 6529 0,'0'0'1384'0,"0"0"-968"0,0 0 256 0,0 0-111 31,0 0-289-31,140-93-232 16,-106 75-40-16,-1 2-1033 31,-4 5-1327-31,-10 6-3201 0</inkml:trace>
  <inkml:trace contextRef="#ctx0" brushRef="#br0" timeOffset="19259">3715 4430 3848 0,'0'0'1649'0,"0"0"-1145"0,0 0 504 15,10 102-120-15,1-64-352 16,2 0-304 0,3 6-232-16,1-8-1320 15,-9-10-3145-15</inkml:trace>
  <inkml:trace contextRef="#ctx0" brushRef="#br0" timeOffset="19563">3877 4544 1824 0,'0'0'2144'0,"0"0"-383"0,0 0-297 0,0 0-528 16,0 0-288-16,0 0-336 47,56-86-192-47,-54 71-120 0,-2 6-72 15,0 1 72-15,0 6 112 16,-16 2-112-16,-4 0-48 16,1 6-32-16,0 11 72 0,1 6 8 15,10 1 184 1,3-2 345-16,5-2-169 0,0-2-192 0,0-2-88 15,5-2-80-15,9-4 0 16,-2-4-320-16,4-4-505 0,6-2-727 16,-4-16-760-1,-2-4-897-15</inkml:trace>
  <inkml:trace contextRef="#ctx0" brushRef="#br0" timeOffset="19794">3975 4321 80 0,'0'0'4416'0,"0"0"-2711"15,0 0-473-15,0 0-496 0,0 0-328 0,0 0-160 16,-16 113-48-16,23-93-200 15,6-6-16 1,3-3-32-16,0 0-32 16,-5-3 72-16,1-4 8 15,-6 0 8-15,-3-3 88 0,-3 1 120 16,0 0 73 15,0 3-57-31,0 5 16 0,-1 4-248 0,-19 6-256 16,4-2-2313-16,-3-8-3128 0</inkml:trace>
  <inkml:trace contextRef="#ctx0" brushRef="#br0" timeOffset="19974">4055 4438 1400 0,'0'0'1808'15,"0"0"-360"-15,0 0-415 0,0 0-489 16,0 0-216-16,0 0-328 16,0 0-24-1,103-108-360-15,-98 93-1137 0,-4 4-535 16,-1 0-519-16</inkml:trace>
  <inkml:trace contextRef="#ctx0" brushRef="#br0" timeOffset="20752">4111 4266 680 0,'0'0'2864'16,"0"0"-1039"-16,0 0-545 0,0 0-376 0,0 0-304 15,0 0-80-15,10 113-160 16,3-77-120 0,0-2-151-16,-1-6-9 0,1-5-80 0,2-9-241 15,-4-8-319-15,-3-4-424 16,-1-2-192-1,-2-4 472 1,1-16 176-16,-6-8 32 0,0-4 223 16,0 0 273-16,0-1 281 0,0 5 311 15,0 6 120-15,3 6 120 16,1 4-384-1,0 8-344 1,-2 4-104-16,3 0-80 0,0 0 8 16,-4 0 72-16,6 0 0 15,-4 0 120-15,2 0-32 16,1 0-88-16,6 0-240 0,1-2-456 15,6-12 152-15,4-6-688 16,4-4-353 0,2-2-7-16,-5 4 784 0,-1 2 808 31,-9 8 152-31,-10 6 768 0,-4 6 824 0,0 0 553 0,0 6-169 15,-4 12-1200-15,-4 2-527 16,-1 2 87 0,7-4-216-1,2-2-240-15,0-6-32 0,0-4-328 0,0-4-193 16,5-2-207-16,9 0-152 15,-2-2 376-15,-3-12 88 0,3-2 40 16,-6 0 128 0,-3 2 248-1,-3 2 80-15,0 6 552 16,-6 2 256-16,-9 2 112 0,1 2-31 15,7 0-25-15,-1 0-8 16,8 2-472-16,0 18-464 0,0 12-232 16,20 12 224-16,7 11 8 31,4 5 0-31,4 4 56 0,-1-2 0 15,0 0-56-15,-3-3 8 16,-2-10 40-16,-10-4-48 0,1-9-232 31,-12-10-56-31,-8-9 64 16,0-6 224-1,-7-5 48 1,-17-4 48-16,-7-2 16 0,-6 0 376 0,7-15 48 16,2-11-48-16,10-16-264 15,17-30-224 1,9-56-208-16,26 12-760 0,0 1-2097 0</inkml:trace>
  <inkml:trace contextRef="#ctx0" brushRef="#br0" timeOffset="37621">5301 5571 328 0,'0'-2'8641'62,"0"-2"-7480"-62,0-3-65 0,-40-3-488 62,-13 10-432-62,-6 0 1344 16,1 27-1880-16,45 9 256 0,4-6-24 16,4-12-56-1,3-4-64-15,2-7 112 31,37 6-168-31,18-1-176 0,0 2-2217 32,2 4 2489-32,-57 12 208 31,-10-8 8-31</inkml:trace>
  <inkml:trace contextRef="#ctx0" brushRef="#br0" timeOffset="38936">5264 5755 1744 0,'0'0'1088'16,"0"0"-192"-1,0 0-64-15,0 0-199 0,0 0-153 0,0 0-8 16,-3 10 3737-16,-7 6-4209 16,4 0-56-16,-6 2-120 0,4 0 96 0,-1 0 0 15,1-4-40 1,0 1 64-16,1-4 56 62,1 0 56-62,-1-11-56 78,7 0 0-78,0-2-6698 0</inkml:trace>
  <inkml:trace contextRef="#ctx0" brushRef="#br0" timeOffset="39518">5397 5605 2336 0,'0'13'2689'16,"0"6"-2137"-16,12 23-232 0,1 4-232 16,4 0 208-16,0-2-288 0,-7-28 16 15,-2-1 24 1,-5-6-40-1,2-1-8-15,-3-1 8 16,-1-5 0-16,-1-2 48 0,0 0-56 16,0-4-1376-16,0-9-1481 0</inkml:trace>
  <inkml:trace contextRef="#ctx0" brushRef="#br0" timeOffset="39950">5526 5625 2864 0,'0'0'1616'16,"-13"104"-783"-1,-7 14-177 1,-4 7 1696 0,6 1-2344-1,10-98-8-15,4-4-344 0,-1-10-520 16,3-4-816-16,2-7-1529 0</inkml:trace>
  <inkml:trace contextRef="#ctx0" brushRef="#br0" timeOffset="40805">5624 5614 904 0,'0'0'1912'31,"0"0"-616"-31,0 0 9 16,0 0-281-16,-5 27-296 15,-6 9-264-15,-5-2 960 16,3 1-1728 0,13-34-32-1,6 3 72-15,12-2-1240 16,3 0 1008-16,-3-2-104 0,-3 0-104 15,1 0 47-15,-3 0 169 16,-2 0 280-16,-5 0 104 0,2 2 16 16,-4 2-8-16,-1 0 88 31,-3 4 8-16,0 0 168 1,0 4 136 0,0 5-144-16,0-2-40 15,-5 4 40 1,-1-4-96-16,-4 2 32 0,5-4 80 15,-5-2-80-15,-1-3-96 16,1-2-328 31,2-5-920-47</inkml:trace>
  <inkml:trace contextRef="#ctx0" brushRef="#br0" timeOffset="41143">5737 5677 536 0,'8'0'2336'0,"-4"0"-1360"16,2 0 161-1,5-6-137 1,1-2-296-16,2 0-304 0,2-2-240 15,5 2-56-15,0-2-104 16,5-3-584 0,0 2-80-16,1-6 416 15,3-2-1201 16,-11 2-431-31,-3 2-416 16</inkml:trace>
  <inkml:trace contextRef="#ctx0" brushRef="#br0" timeOffset="41377">5925 5462 1920 0,'0'0'2032'15,"0"0"-271"-15,0 0-329 0,0 0-528 16,-29 50-80-16,24-12 145 0,0 7-769 62,5-19-16-62,0-2-32 16,0-4-144 0,0 0 32-16,0-2-40 15,5-4-464-15,4 0-761 16,-2-4-1431-16,-2-4-2633 0</inkml:trace>
  <inkml:trace contextRef="#ctx0" brushRef="#br0" timeOffset="41868">6013 5669 624 0,'7'0'856'0,"3"0"-272"16,4 0 16-16,-3 0-240 0,12 0 8 15,-4-10-136 1,-2-6 344-16,-3 0-472 0,-12 1 176 15,-2 0 65-15,0 0 15 0,0 0-72 16,-10 0-56-16,-5 2-80 16,-1 3-144-1,-1 1 104-15,0 5-48 0,3 4-64 0,3 0 184 31,-1 2-168-31,3 15-16 32,2 6 0-32,1 5 8 0,4 0 152 62,-1 3-8-62,3-5-48 31,0-2 72-31,0-4-104 0,10-4-72 0,2-1 56 16,1-4-48-16,5-1-8 15,-3-1-48 1,4-5-216 0,4-4-328-16,-1 0-376 0,-4 0-1137 0</inkml:trace>
  <inkml:trace contextRef="#ctx0" brushRef="#br0" timeOffset="42439">6220 5601 640 0,'0'0'4857'0,"0"11"-4577"15,0 8 120-15,5 5 16 16,6 1-56-16,1 6-224 16,-4-3-56-1,1-2 0-15,-7-2-8 0,4-5-48 0,-6-6 24 16,4-5 8-16,-4-4-48 0,1-4 40 15,-1 0 56-15,0 0-104 16,0-14-48-16,4-10-160 16,-1-6-56-16,0-4 80 0,5 0 32 15,0 2 24-15,3 4 56 31,1 5 72-31,-4 8 80 16,0 4 56-16,2 3 24 0,-4 7-72 16,1 1-72-16,2 0-16 0,1 0 0 15,4 1 8-15,1 16 96 16,3 0 24-1,-2 6-24-15,0-1 8 16,-3-1-32-16,-3 0-32 16,-4-7-40-16,-4-6 0 15,-2-4 16 1,0-2 80-16,0-2 112 0,0 0 56 15,0 0-208-15,0-8-64 16,0-10-712-16,0-5 200 0,0 0 144 16,0-3 64-16,9 2 32 0,4 5 176 15,3 6 16 1,2 3 80-16,3 3 344 0,0 5 80 15,-1 2-152-15,1 0 24 0,-7 2 8 16,1 13-16-16,-2 3-96 0,-5 0 40 16,1 0-8-1,-1 1-112-15,-3 8-112 0,2-5-864 16,-7-6-3137-16</inkml:trace>
  <inkml:trace contextRef="#ctx0" brushRef="#br0" timeOffset="48058">4922 5607 2880 0,'0'0'2145'15,"0"0"-825"-15,0 0-168 32,-45 0-216-32,30 0-80 0,2 0-319 15,-3 5-153-15,3 8-120 16,-2 3-80-16,4 6-32 0,0 6 24 15,3 10 168-15,-5 6-48 16,2 4-104-16,1 1 32 31,2-4-48-31,1 0-88 0,7-3 0 16,0-6-88-16,0-4 0 15,2-6-16-15,11-2-64 0,5-2 8 16,4-4 72-16,7-1 0 16,34-12-552-1,-5-5-1320-15,-1 0-2281 16</inkml:trace>
  <inkml:trace contextRef="#ctx0" brushRef="#br0" timeOffset="48907">6561 5473 4352 0,'0'0'2665'0,"0"0"-2281"31,0 0-384-31,0 0-144 16,0 0 144-16,0 0 280 0,0 0 176 15,110 104-200-15,-83-69-104 0,-1-1 24 16,1 0-32-1,-4-2-56-15,-4-3-8 0,-7-3-24 0,-4 0 96 16,-5-2 289 0,-3 1-1-1,0-4-80 1,-10 3 32-16,-7-3-112 0,-6-6-200 0,4-4-80 15,-4-11-440-15,5 0-1137 16,5-15-2415-16</inkml:trace>
  <inkml:trace contextRef="#ctx0" brushRef="#br0" timeOffset="50255">7010 5703 208 0,'0'0'2288'16,"0"0"-1312"-16,0 0-272 15,0 0 249-15,0 0-217 0,0 0-424 16,13 0-184-16,0 0 232 16,1 0 56-16,6 2-24 15,-1 2-32-15,10 2 16 0,-1-2-48 31,5 2 120-31,5 0-160 16,2 0-55-16,8 3 39 0,-2-2-80 16,2 3-72-1,4 0 16-15,-2 2-64 16,-5 0 8-16,0 3-32 15,-3-2-48-15,-1 2 8 16,-4 0 48 0,-3 4-8-16,1 0-40 0,-1 3 0 0,-3 3 56 15,3 1-56-15,-4 6-8 16,1 0 8-16,-3 2 80 0,-4 2-80 15,-6-4 64 1,-2 0-64 0,-8 0 0-16,1-4 0 0,-7 0 80 15,3 2-80-15,-5-3 80 0,0-1-24 16,0-3-56-16,0 0 56 15,0-1-56-15,0 0 40 0,-2-2-40 16,-7 2 88 0,2-2-80-1,-9 2 32-15,3 0 8 0,-5 0-48 31,1 3 0-31,-3 0 8 0,1 1 32 0,-1-4 16 0,1-3 168 16,4-4-40 0,3-5-56-16,0-1-40 31,1-3-48-31,3 2-48 0,-2-3 80 0,4 2 24 0,-1-1 72 15,2-2 128-15,4-2 0 16,1-2 56-16,0 0 64 0,0 0-15 31,0 0-177-31,0 0-232 16,0 0-208-16,0-2-601 0,-5-20-871 15,5-1-2257-15,-2 2-2912 0</inkml:trace>
  <inkml:trace contextRef="#ctx0" brushRef="#br0" timeOffset="50775">7682 6449 6665 0,'0'0'1392'16,"0"0"-1208"-16,0 0-128 0,0 0 176 15,0 0 80-15,0 0 160 16,21 67-111-1,-13-35 7-15,3 4-88 0,-8 3-24 16,2 5 80-16,-2-3-48 16,1-3-168-16,-4-6 8 15,0-6-48 1,0-9-56-16,0-6 88 0,0-3 32 0,0-6 56 15,0 2 16-15,0-2 32 0,0 0-72 32,0 2-112-17,0-2-48-15,0-2-8 0,0 2 8 0,0-2-16 16,0 0-8-16,0 0-96 15,0 0-48-15,0 0-24 0,0 0-80 16,4 0 24-16,11 0 176 31,8 0 48-31,6 0 8 16,8-12 88-16,5-6-24 0,8-2 0 15,0-1 0-15,2 4-56 16,-6 0-8-16,-4 8-48 0,-11-1-176 31,-12-1-592-31,-7 4-1625 16,-12-3-3488-1</inkml:trace>
  <inkml:trace contextRef="#ctx0" brushRef="#br0" timeOffset="53336">6910 5516 2656 0,'0'0'1352'16,"0"0"-856"-16,0 0 313 0,0 0 423 16,0 0-168-16,0 0-504 15,1-2-352-15,9 0-120 16,3-1 176-16,10-1 136 0,2 0-23 31,9-1-129-31,3 3-96 16,7 0 96-1,-2 0-48-15,2 2-104 0,2 0 16 0,5 0 32 16,2 0-8-16,0 0-80 15,2 4 88-15,2 3-64 0,1-3-32 32,1 0 16-32,-2 1 56 15,1-1-112-15,-3 2 8 0,5 3-8 0,-7 1-8 16,4 3 8-16,-4 4-8 15,2 1 56-15,-5 0 40 16,-2 0-48-16,-1-2-40 16,-2 0 112-1,-3 0-64-15,-1 0 0 16,-4-2-48-16,-3 0 0 0,0 0 8 15,-4 0-8-15,1 0 0 0,-3 1 0 16,-3 0 0-16,0 2 8 16,-3-2 72-1,2 2-88-15,-1-2 8 16,1 4-8-16,4-2 8 15,-1 4 0-15,1-3 48 0,1 3-56 16,3 4 8-16,-1-1-8 16,-1 8 8-16,4 4 8 0,-5 6 48 31,0 6 8-31,-4 5 72 15,-3-2-40-15,-4 0-40 0,-5-3-48 16,0 0-8-16,-2-4 0 16,-4 2 88-1,1 1-88-15,-5 0 0 0,-3 6 88 0,0 3-24 31,0 4-64-31,-2 2 72 16,-7 2-72-16,2 1 0 16,-4-3 40-16,3 0-48 0,-2-2 8 15,0-4-8-15,1 0 0 16,-3-4 0-16,-4 1 8 0,0-2 120 15,-3 3 56 1,-7 3-56-16,-2-1-8 16,-2 2 8-16,-1 2-64 0,-3-1 8 15,0-2 56-15,4-1 17 16,-1-3 119-16,-1-5 216 15,-1-6 152-15,1-4-128 16,0-4-32-16,-4-2-88 16,-1 2-40-16,1 1-144 15,-1 1-128-15,2 2-16 16,1-4-48-16,6-2 0 0,-2-4 8 15,4 0-8-15,-2 2-8 16,-2 2-16 0,-4 2-24-16,3 4 40 15,-3-2 0 1,0 5-104-16,2 1 16 0,-2-3-16 0,5-2-48 15,3-5 136-15,5-6 8 16,5-6-72-16,5-5 72 0,-1-6-112 31,4 5-72-31,-6 2-40 16,-2 5-72-16,-5 6-48 0,-4 8-160 15,1 3 72-15,-2 0 160 16,1-2 192-16,4-6 80 16,0-4-40-16,4-6 48 0,3-4 48 15,1-2-48 1,-2-2 0-1,3-2 0 1,-1 2 0-16,-4 4-8 0,-2 2-104 16,-4 7 96-16,-6 3-80 15,0-1 88-15,0-1 8 16,2-4 8-16,3-1-8 0,6-8 0 15,0 0 0-15,8-3 16 16,-1-2-8-16,1-5 80 0,1 1 24 16,2 0-104-1,-4 3-8-15,3-3 0 16,-3 4-8-16,-1-3 0 15,4 4 0-15,0-3 0 0,2-2 0 16,4-2 8-16,-1 0 0 16,3-2-8-16,0 0-40 15,0 0-104-15,0 0-561 0,0-8-695 16,0-8-1417-16,8-2-3120 0</inkml:trace>
  <inkml:trace contextRef="#ctx0" brushRef="#br0" timeOffset="53786">7428 8948 2712 0,'0'0'1456'0,"0"0"-591"15,0 0 383-15,0 0 24 16,0 0-416-16,0 0-280 0,-22 48-376 15,10-18 17-15,-1 6 375 0,0 1-8 16,0 4-80-16,-3-1-80 16,2-2-104-1,-2-4 56-15,1-4-16 16,4-6-152-1,-2-5-200-15,6-4 16 0,3 0-24 16,2-5 0-16,2-1-80 0,0 2-24 16,0 1 40-16,6-3-16 0,6 2 0 31,7-3 80-31,7-4 104 15,5-2 80-15,7-2-16 16,6 0-32-16,8-14-56 0,-2-8-80 16,6-3-480-1,10-13-1136-15,-12 6-1633 0</inkml:trace>
  <inkml:trace contextRef="#ctx0" brushRef="#br0" timeOffset="56073">6866 5524 3088 0,'0'0'1841'16,"0"0"-1401"-16,0 0 112 15,0 0 808-15,0 0 352 16,0 0-343-16,0 0-465 0,-3 2-360 15,3-2-192-15,0 0-352 16,11 5-80-16,18-1 80 0,15 4 120 16,14-3 136-16,13 1-80 15,7-2-64 1,9-1-32-1,10-1 40-15,16-2-16 0,21 4-24 16,24 6-32-16,4 6-48 16,-4 0 0-16,-18 2 0 15,-25-6 0-15,-25-1 24 0,-15 0 24 16,-9 1-40-16,15 6 48 15,9 6-56 1,4 8-120-16,-1 6-264 16,-12 6 48-16,-3 5 88 0,-7 3 112 15,-8 1 40-15,-8 2 88 0,0-1-40 16,-9-1 48-1,-2-2 128 1,-4 0 40-16,-3-2-32 0,-3 2 96 16,-6-1-24-16,-4 3 48 15,-3 2-104 1,-8 5 88-16,-3 6-24 31,-2 7-72-31,-2 3-136 0,-1 2 64 0,-2 2-64 0,5 1-8 16,0-4 16-16,1 2-8 0,2-3 0 15,0-4-8-15,-6 0 16 16,1 0 32-1,-2 3-40-15,-4 6-8 0,0 0 0 0,0 5-64 16,-4 1-112-16,-4-4-24 31,0-2 48-31,2-4 72 16,3-7 24-16,-2-4 56 0,0 0 0 15,-2 0 0-15,1 5 8 0,-4 0 48 16,2 3-56-16,-1 3 64 16,0-1 24-16,-2-2-16 15,0-2-72 1,0-2 0-16,-1-4 8 0,-1 1 48 15,-1 1-56-15,-2 4 8 16,-4 1-8-16,1 3 0 0,-4-1 56 31,4 0 72-31,-2-3-40 0,2-6 8 16,1-4-15-16,0-7-65 15,-1-5-8-15,-1-2 72 0,-1-2 16 32,0 2-88-32,-3-2 104 0,1 0 104 0,2-3 72 0,-1-5 32 15,-1-4 40 1,2-6-40-1,3-4-32 1,-6-4-40-16,6-4-24 0,-4 0 48 0,2 0-64 16,3 1-120-16,-3-2-72 15,3 2-8 1,-1 0 8-1,-2 4-16-15,3-4 0 0,4 3 0 16,-3-1-16-16,3-4-40 0,1 2 56 16,-1-4-88-16,2 2 8 15,0-1-24-15,0-1 40 16,-1 4-40-16,4-1 48 0,-8 0 48 15,3 0 8-15,3 0 0 47,-7 2 0-47,4 0 0 0,1-2-8 0,-2 0 8 16,-1 0 0-16,7-4-8 15,-1 1-8-15,2-2-32 0,-4 1 48 16,4 0 0-16,-1 0-16 16,-1 3 0-16,2-4 16 15,-4-1 0-15,4-1 16 0,2-3-16 16,1-1 16-16,0 1 32 0,0-2-40 15,-3 3 40-15,2-3-40 16,2 2-8 0,-3-2-8-16,2-1 8 31,3 1 0-31,1-4 16 15,0 0 40-15,0 0-32 0,0 0-24 16,0 0-56-16,0 0-456 0,0 0-728 16,0-2-321-16,0-17-719 15,0-1-1841-15,0 1-1280 0</inkml:trace>
  <inkml:trace contextRef="#ctx0" brushRef="#br0" timeOffset="56492">8479 10612 624 0,'0'0'2768'16,"0"0"-1255"-16,0 0-481 16,0 0 488-16,0 0-16 15,0 0-455-15,0 0-441 0,0 0-256 0,0 14-144 16,0 8-56-16,0 6 48 0,0 6-16 15,0-2-24-15,0 2-40 0,0-5-64 16,4-1 40 0,-4-7 88-16,0-2-8 0,0-3-64 0,0-4-16 15,0-1 8-15,0-2 24 16,0 1-80-16,1-4-48 15,6 1-8-15,-2 0-40 0,4-3 24 32,4 0 24-32,2-2 128 0,7-2 184 15,1 0-32-15,6 0-80 16,2-6-160-16,4-3-40 31,4 0-704-31,19-5-800 0,-11 3-985 16,-7 5-3128-16</inkml:trace>
  <inkml:trace contextRef="#ctx0" brushRef="#br0" timeOffset="58842">6676 2172 1216 0,'0'0'608'0,"0"0"-456"15,0 0-40 1,0 0 488-16,0 0 120 16,0 0-8-16,129 106-352 0,-99-78 185 15,-5 2-25-15,4 2 56 16,-2 4-72-16,2 0-120 0,-5 2-16 0,4 5 128 31,-2-1-144-31,-4 2-144 16,1-2 0-1,-2 2 24-15,-3 0-104 0,4 2 0 0,-7 4 105 16,1 5-97-16,-1 5 24 15,-7 6-104-15,0 8 48 0,-5 6-8 32,-3 0 8-32,0 1 72 15,0-10 16-15,0-10 40 0,-3-13-8 16,-2-12-16-16,-2-8-88 15,-2-7-16-15,1-8-104 0,-17 2-40 16,6-3-1392 0,-4-7-1153-16</inkml:trace>
  <inkml:trace contextRef="#ctx0" brushRef="#br0" timeOffset="60108">1524 3933 1528 0,'0'0'560'0,"0"0"-560"16,0 0 0-16,0 0 120 16,0 0 336-16,0 0-80 15,-66 13 0-15,59 0 8 16,-2-2 144-16,-1 8 9 0,3 2 71 15,-1 6-200-15,2 3-184 16,1 6-48 0,5 4-16-16,0 4 48 15,0 5-56-15,8-2 56 16,10 4-48-16,3-2-80 0,5 2 48 15,4-1 200-15,3 2-40 16,7 2 0-16,-3 2-24 0,7-1 48 31,-1-4-80-31,3-2-112 16,-6-9-120-16,-4-8 96 0,-7-10-88 15,-8-7 113-15,0-6 15 16,-5-3-40 0,3-6-96-16,5 0 120 0,28-15-120 0,-2-10-817 15,-6-7-2151 1</inkml:trace>
  <inkml:trace contextRef="#ctx0" brushRef="#br0" timeOffset="75506">7580 3176 5161 0,'0'0'1568'15,"0"0"-504"-15,0 0 232 16,0 0 257-16,0 0-137 16,0 0-280-16,0 0-223 0,0 0-89 15,0 0-136 1,0 0-184-16,0 0-224 15,0 0-280-15,0 0-32 0,16 2-320 16,8 9 184-16,10 2 168 16,8 1 240-16,5 1-56 15,5-4-112-15,-2-2 192 16,3 1-40-16,0-3-112 15,-1 1-24-15,1 1 0 32,-1 1-80-32,-5-1 56 0,-5 2-64 0,-3-3 0 0,-9-2 0 15,-7-4-136-15,-9 0-664 16,-10-4-1376-1,-4-14-985 1,0-6-5257-16</inkml:trace>
  <inkml:trace contextRef="#ctx0" brushRef="#br0" timeOffset="75912">8597 3315 3672 0,'0'0'2945'0,"0"0"-2089"0,0 0-696 0,0 0 560 15,0 0 144-15,-3 134-167 16,3-85-369 0,0 0-32-16,3 4 32 15,7-6-152-15,1 0-96 16,1-7-72-16,-1-5 72 15,-3-4-80-15,-2-7-440 16,-2-2-680-16,-3-6-977 0,-1-8-2640 0</inkml:trace>
  <inkml:trace contextRef="#ctx0" brushRef="#br0" timeOffset="76320">8549 3315 1616 0,'0'0'3265'0,"0"0"-2457"0,0 0-560 0,0 0 152 16,0 0 264-16,0 0-56 15,89-32-72-15,-60 32-136 16,-5 0-216 0,2 0 24-16,-4 8-80 0,-5 3 16 15,0 6-8-15,-7 0 121 0,0 2-25 16,-7-1-72-16,-3 4 72 15,0 0 72 1,0 4-64-16,-15 2-240 16,-23 8-160-16,4-6-1425 15,3-9-3200-15</inkml:trace>
  <inkml:trace contextRef="#ctx0" brushRef="#br0" timeOffset="76890">8835 3276 4889 0,'0'0'2808'0,"0"0"-2104"16,0 0-592-16,0 0-112 0,0 0 48 0,0 0 80 15,0 0 136-15,50 113-112 16,-39-75-24-16,0-2-72 0,1-3-40 16,-4-6 41-16,-5-5-1 15,2-5-40-15,-5-8 112 16,0-5 64-16,0-4 376 15,0 0 280-15,0 0-32 16,0-13-656-16,0-12-160 16,3-7-464-16,8-7-144 0,4-4 64 15,4 3-8-15,4 4 144 16,-4 10 224-1,-1 7 103-15,-3 12 65 16,-1 7-96 0,-3 0 8-16,1 11 24 0,-1 17 80 0,0 6 8 15,-3 5 176-15,4-3-104 16,2-6-32-16,2-5-48 0,-1-12-16 31,1-9 16-31,2-4 8 16,-4 0 145-16,3-22 95 15,-5-5 48-15,0-6-168 0,-9 0 32 16,-3 3 104-16,0 5 8 15,-11 7-24-15,-10 8-248 0,-4 10-56 32,-12 10-688-32,5 16-1025 0,3-2-2400 15</inkml:trace>
  <inkml:trace contextRef="#ctx0" brushRef="#br0" timeOffset="77321">9216 3038 5921 0,'0'0'1776'0,"0"0"-1344"16,0 0-320-16,0 0 192 16,0 0 472-1,55 125-183-15,-44-69-145 16,0 1-144-16,-6-2-40 15,-2-9-104-15,-3-8-96 16,4-12-8-16,-4-8 0 16,0-9-48-16,0-9 120 0,0 0 112 0,0 0 88 31,0-9-328-31,0-9-304 15,5-4-136-15,4-2 152 16,11 4 112-16,-3 6 32 0,3 6-40 16,1 8 32-16,-2 0 40 15,-1 4 32-15,0 12 80 0,-1 6 8 31,-4 0 112-31,-3 2-8 16,-2 1 64-16,-8-6-96 16,0 1 232-16,0-6 168 0,-8-1 136 0,-15-4-104 15,-4-5-248-15,-4-4-264 31,1 0-448-31,4-13-632 0,0-16-520 16,15-29-1009-16,6 6-576 16,5 4 57-16</inkml:trace>
  <inkml:trace contextRef="#ctx0" brushRef="#br0" timeOffset="77749">9465 3046 1016 0,'0'0'1512'16,"0"0"-288"-16,0 0 33 15,0 0-401-15,0 0-104 0,0 0-80 16,40 48-24-16,-30-6-152 0,-2 6-184 15,1 2-160-15,1-1-64 16,1-9-80 0,6-10-8-16,0-6-72 15,3-10-56-15,7-6-80 16,-4-5 32-16,7-3 112 0,-2 0 56 15,3 0 0-15,-2-7 8 16,-2-7-8-16,-3-2 8 0,-4-4 8 31,-7 0 88-31,-4-1 40 16,-2 4 168-16,-7-2 217 15,0 6-113 1,-20-2-112-16,-5 8-216 0,-1 5-80 0,-3 2-64 16,3 0-136-16,3 13-16 0,9 10 216 15,6 3 112 1,4 4 72-1,4 0 152-15,0 2-24 16,10 0 48-16,9-4-136 0,-2-4-168 0,0-6-40 16,6-5-16-1,0-8-296 1,14-7-568-16,-3-18-601 0,-5-6-1607 0</inkml:trace>
  <inkml:trace contextRef="#ctx0" brushRef="#br0" timeOffset="78235">10044 3295 3728 0,'0'0'1329'16,"0"0"-961"-16,0 0 496 0,0 0 352 16,0 105-376-1,0-72-424-15,0-3-112 0,0-4-120 0,0-10-104 16,0-6-72-16,0-6-8 31,0-4 97-15,0 0 495-16,0-4 112 0,7-18-240 0,-1-10-352 15,7-6-112-15,3-4-88 0,2 1 32 16,1 7-8-16,-4 11 8 15,-4 8 48-15,-3 10-104 32,2 5-88-32,0 0 64 0,1 9 136 0,-3 12 0 15,3 5 96-15,-4-2-8 16,-1 0-16-1,1-4 24-15,-4-8-80 0,-1-2-8 16,-1-8-8 0,-1-2 8-16,0 0-8 15,5 0 0-15,-5-12-224 0,5-6-248 16,3-2 40-1,-1 2 96-15,4 2 71 0,-5 6 153 0,4 3-8 16,-2 7 16-16,3 0 104 0,1 0 168 31,1 5 193-15,3 7 159-16,-3-1-56 0,1 4-208 0,-1-1-120 15,-3 8-136-15,-7-2-416 16,-3-6-1993-16</inkml:trace>
  <inkml:trace contextRef="#ctx0" brushRef="#br0" timeOffset="80415">10249 3596 4000 0,'0'0'2137'0,"0"0"-1569"0,0 0-368 15,0 0 168-15,0 0 136 16,0 0-288-16,0 0-216 16,0 7 0-16,12-1 176 15,1 0 288-15,4 1 8 0,3 3 49 31,-4-1-241-31,5 4 32 0,0 1-8 16,5 2-168-16,-2 2-56 16,5 4 40-16,2 0 8 0,-1 3 8 15,4 4 8-15,2 3 16 0,6 5 296 16,0 2 88 15,3 5-280-31,0 7-88 0,2 1 152 16,0 3-168-16,1 2-64 0,-2-3-40 15,0 2-48-15,3 1 56 16,3-4-64-16,-2 3 16 0,1-1-16 0,-1-1 8 31,-4 1 32-31,0-2-32 16,-2-1-8-16,-7 3 8 0,4-4-8 15,-6 4-8-15,1-1 8 16,1-2 0 0,0 0 0-16,-2-4 8 0,3-2-8 0,-3-1 8 31,4-2 96-31,-4 0-16 0,3-1-24 15,-3 0 0 1,1 0-56-16,-1 2 0 0,-3 3 8 16,1 0 41-16,2 6-49 0,2 1 0 15,1-1 320-15,-3 0-24 31,7-3 0-31,-6 0-24 0,4-2-16 16,0-2-88-16,-3-3-24 16,-7-5 56-16,-3-4-80 31,-3-2-56-31,-1-4-16 0,-5 2 16 15,-1-2-64 1,1 0 0-16,-5-1 0 16,2-1 48-16,-1-3-48 0,-3-3-8 15,-4-3 0-15,3-2 0 16,-4-3 0-16,2 1 8 15,-3-2-8-15,1 2 8 0,6 1 0 16,-4 2-8-16,3 5 8 0,2 4-8 16,2 3 0-16,-1 0 56 15,-3-2 8-15,-3-3-56 0,-1-8 48 16,-2-5-8-16,0-1 8 15,-4-5-48-15,1-3 0 0,-2-1 56 32,3 0 32-32,-3 0 80 15,0 0 80-15,0 0 40 0,0 0-16 16,0 0-48-16,0 0-56 15,0 0 0-15,0 0-55 0,0 0-17 16,0 0-96-16,0 0 8 31,0 0-16-31,0 0 0 0,0 0 0 16,0 0-8-16,0 0 8 15,0 0 16-15,0 0 48 16,0 0 24-16,0 0-32 0,0 0-56 31,0 0-8-31,0 0-425 31,0 0-359-31,0 0-360 0,0 0-360 16,0 0-241-16,-34-22-695 0,0 0-1625 16,-1-3-1928-16</inkml:trace>
  <inkml:trace contextRef="#ctx0" brushRef="#br0" timeOffset="82060">12402 6535 960 0,'0'0'2224'0,"0"0"-1504"15,0 0-272-15,0 0 1113 0,0 0 215 16,0 0-440-16,-3 0-391 0,3 2-97 15,0 0-160-15,0 0-296 32,0 7-264-32,18 0-24 31,9 8 312-31,4 2 8 0,4 3-136 0,1 1-144 15,-1 0-40 1,-2-2-48 0,-4-3 0-16,-3-2-8 0,-4-7-40 0,-6-2 40 0,-6-5 96 15,0-2 16-15,-4 0 65 16,1-9 159-16,4-16 192 0,0-14-144 31,7-5-224-31,-5-8-208 0,5-4-416 0,4-14-1073 0,-2 13-1319 0,-11 14-4850 16</inkml:trace>
  <inkml:trace contextRef="#ctx0" brushRef="#br0" timeOffset="85716">12950 6601 5849 0,'6'13'576'0,"-6"-13"184"15,0 0 504-15,0 0-47 0,0 2-489 16,0-2-384-16,0 0-144 15,0 1 24-15,0 1-112 0,0 2-104 32,8 2 0-32,3 3 96 62,1 3-32-46,7 1 16-16,1 4 56 0,4 0 16 0,5 2 24 15,-2-1-40-15,4-1-40 0,3 4 24 47,5 1 56-47,6 3-32 31,3 4 0-31,6 3-8 16,0 5 64-16,0 0-32 15,43 56-64-15,-4-1 8 0,-1 0 537 0,-4-2-553 16,-51-54-24 0,-2 0-80 30,1 0 48-30,-2-2 0-16,-4 5-40 0,3-3 8 16,23 60 40-16,1 0-56 0,-10 0 144 31,-1 1-136-31,-28-60 0 0,0 4 0 0,-2-1 0 0,-3 0-8 31,0 4 0-31,22 96 8 16,-4 3 40-1,-3-4-72 16,-1-3 32-31,-21-100-8 16,-1 0 0 0,2 3 0-16,-1-2-48 0,1 3 40 0,-1 2-72 15,-1 5 32-15,0-2 0 0,0 4-56 16,-5 1 96-16,1 2-8 15,-1-2 8-15,0 1 0 16,0-2 0-16,0 0 0 0,0 19 8 16,2-4-8-16,3-4-8 0,-5-2 16 15,0-24 0-15,0 2 0 16,0 0 16-16,0 1-8 31,0 1 0-15,-7-4 0-16,1 0-8 15,-1-4 8-15,3-2 8 0,-1-2-8 16,0-2-8-1,2 0 0-15,-2 0 8 0,0 2-8 0,3-1 8 16,-3-4-8-16,2-1 0 0,2-6 0 16,-1-1 0 15,0-7 0-31,2-3 80 47,-3-3 24-47,3 0 0 15,-1 0 0-15,1 0-104 0,-4 0-352 31,3-5-561-31,-6-26-911 32,4 3-1345-32,-5-2-3160 0</inkml:trace>
  <inkml:trace contextRef="#ctx0" brushRef="#br0" timeOffset="86208">14345 9537 1872 0,'8'4'7017'0,"10"19"-6312"15,-5 2-81-15,6 3-112 16,2 0-104-16,-6-2-72 0,1-1-96 15,-2-3-72 1,-2-7-40-16,-4-3-64 0,-4-3-48 31,0-5 72-31,-3-2-16 16,-1-2 136-16,0 0 112 15,0 0 120-15,0-2-88 16,2-17-144-16,3-11-176 0,3-8-32 16,3-10-152-16,7-4 40 31,3 2-32-31,-3 4 144 0,1 5 8 0,-8 11 0 0,-1 9-8 15,-3 8 56-15,-4 6-56 0,-2 5 0 47,-1 2 0-47,0 0-56 16,0 0-24-16,0 0-120 0,0 0-80 15,0 0-128-15,2 0-184 32,-2 0-416-32,2 0-1185 31,-2 0-2624-31</inkml:trace>
  <inkml:trace contextRef="#ctx0" brushRef="#br0" timeOffset="88492">14783 9559 624 0,'0'0'1904'0,"0"0"-888"31,-2 0 48-31,0 0 137 15,-1 0-73-15,0 0-72 0,3 0-320 16,-3 0-144-16,3 0-55 16,-2 0-153-16,2 0-112 0,0 0-152 15,0 0-112-15,0 0-8 16,0 0-96-1,0 0-56-15,0 0-64 0,0 0-96 0,8 7 160 16,7 2 128-16,-2 3 24 16,4 1 0-16,1-2-8 0,3 1 8 15,3 2-8 1,2 2 8-16,5 2 0 15,4 1 0-15,2 0 0 16,1 4 8-16,-3-1 0 0,-1-1 8 16,-2 2 56-1,1-3-56-15,-3 1-8 0,-2 2 16 16,-2-3 48-16,-2 2-64 0,-2-2 0 15,1 2 8 1,-7-3-8 0,-1-2 0-16,-1 2 0 0,-1-4 0 0,-1 0-8 15,-1 0 0-15,3 2 0 16,-4-2 8-16,1 2 0 15,1-2-8-15,-1 4 8 0,-1-2 0 16,1 4-8-16,5-1 8 16,-5-1-8-16,2 2 8 0,-1 1-8 31,1-4 0-31,3 0 0 15,-8 0 0 1,6 0 0-16,-1 2 8 16,2 0-8-16,-1 0 0 15,-1 3 24-15,2-4 32 0,-2 1-48 16,0 1-8-1,0 0 8 1,-2 3 8-16,0 3-8 16,0 3 64-16,1 0-64 0,-1 2 0 15,-3 0 8-15,3-2-8 16,-4 0 8-16,1-2-8 0,0-2 0 0,-6-3 0 15,4-4-8-15,-3 0 8 16,-1-4 0-16,1 0-8 16,0-2 8-16,-3 4 8 31,0 0-16-16,4 2 16-15,-4 1 40 16,0 2-48-16,1 0 8 16,-1-2 32-16,0-2-32 15,3-2-8-15,-3-4-8 16,0-2 8-16,0-2 8 15,0-4-8 1,0 0 8 0,0 0-8-16,0-2 64 0,0-2 8 15,0 2 128-15,0 0 40 0,0 0-80 16,0 0-16-16,0 3-24 15,0-4-24 1,0 1-24-16,0-2-16 0,0 0-56 0,0 0 72 16,0 0 64-16,0 0 32 0,0 0-64 15,-8 0-112-15,-11-20-1152 16,3 2-1081-16,1 0-2336 15</inkml:trace>
  <inkml:trace contextRef="#ctx0" brushRef="#br0" timeOffset="89230">15621 10854 1720 0,'0'0'1488'15,"0"0"-520"1,0 0-7-16,0 0 231 0,0 0-248 0,0 0-384 16,0 0-368-16,0 0-192 0,0 0 16 15,11 9 64-15,8 6 288 16,-2 6-32-16,4 5-128 31,-2 0 48-31,-1 1 25 0,1 0-89 0,-1 1-64 16,-2-4-48-16,2-2-32 15,-2-2 32-15,-2-2 16 0,-2-4-40 16,2-2-32-16,-6-2 32 15,0-2-40-15,-4-3 48 16,0-3-56-16,-4 0 40 0,4-2 8 0,-4 0 8 16,0 0-56-16,0 0 72 15,0 0-64-15,0 0-8 0,0 0 0 16,0 0 8-16,0 0-16 15,0 0 8-15,0 0 80 16,0 0-8-16,0 0 136 0,0 0 120 31,0 0 112-31,0 0 16 0,0-4-48 16,1-11-104-16,1-5-224 15,4-7-88-15,4-10-216 16,3-37-448 0,0 8-944-16,-3 4-2313 0</inkml:trace>
  <inkml:trace contextRef="#ctx0" brushRef="#br0" timeOffset="97930">4135 5095 1872 0,'0'0'2528'15,"0"0"-1767"16,0 0-161-15,0 3 432-16,0-3 16 16,0 0-328-1,0 0-424-15,0 2-128 0,0-2-8 16,0 2-48-16,0-2 9 0,0 2 7 15,0-2 40 1,0 2 568-16,0 0-632 16,0 0-104-16,31 20 0 15,4 1 0-15,11 3 40 0,-1 3-40 16,-24-17 16-16,24 8-8 15,2 0 0 1,1-1 168 15,-1 2-96-31,-21-12 8 16,-2 0-24-16,-3 1 48 15,7-2-8-15,-9 0-32 0,7 0-16 16,-2 0 16-16,2 0-64 0,-2-1 0 16,2-2 88-16,-2-1-88 31,1 2 48-16,17 6 24 1,0 2-8-16,-2-2 144 16,2 1-208-16,-21-8 48 0,-2-1-48 0,-1 2 40 31,0-4-40-31,-4 2-8 0,1 1 0 0,-1-1 8 15,4 0-8-15,11 3 16 0,0 1 0 16,0 3 32-16,-1-3-40 0,-12-5 0 31,-3-1-8-31,-2 0 0 0,-1 0 8 16,-4-2-8-16,-1 2 8 15,-2-2-8 32,-3 0 0-47,0 2 0 47,0-2 8-47,4 0 0 0,-3 0 0 16,-1 0 0-16,0 0 8 31,3 0-8-31,-3 0 40 31,0 0 24-31,0 0 24 0,0 0 88 31,0 0 56-31,0 0-200 16,-14-17-40-16,-4-4-2408 15,0 2-6962-15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89490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19370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80294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35690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14375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04497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8959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79463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52808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283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81110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85813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26767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09107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9DD2D7-94F3-4C10-ACD1-DBCFDB5FAF41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59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74648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719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06213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2385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35888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554285-12D1-4372-BFC3-D2DA9E2329E0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281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6418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8C6FC-09BD-4D48-8582-46241909C8AE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43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47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65369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76541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582809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373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45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53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455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45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49097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2461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0592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91557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8229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649406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96129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623699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74531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12514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009001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54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64935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8561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523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52325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8921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507179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9061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398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759792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346575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7246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32391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498221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181127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3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324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33308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7507494D-7BA7-49B3-BE2D-8BB0AA5E9255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723366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7507494D-7BA7-49B3-BE2D-8BB0AA5E9255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75144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40.emf"/><Relationship Id="rId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37.emf"/><Relationship Id="rId4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1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2.xm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customXml" Target="../ink/ink27.xml"/><Relationship Id="rId4" Type="http://schemas.openxmlformats.org/officeDocument/2006/relationships/image" Target="../media/image5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28.xml"/><Relationship Id="rId4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customXml" Target="../ink/ink29.xml"/><Relationship Id="rId4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customXml" Target="../ink/ink30.xml"/><Relationship Id="rId4" Type="http://schemas.openxmlformats.org/officeDocument/2006/relationships/image" Target="../media/image5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3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png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33.xml"/><Relationship Id="rId4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customXml" Target="../ink/ink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5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2022</a:t>
            </a:r>
            <a:endParaRPr lang="en-US" altLang="zh-CN" sz="1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515520" y="3328560"/>
              <a:ext cx="2136960" cy="1486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800" y="3321720"/>
                <a:ext cx="2153880" cy="150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9851013" cy="48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Software Fault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: A static defect in the software (i.e., defect, bug)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66736" y="2708681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length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=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double mean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sum;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 smtClean="0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=0</a:t>
            </a:r>
            <a:endParaRPr lang="en-US" altLang="en-US" sz="1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("mean: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}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5791200" y="3276600"/>
            <a:ext cx="2078182" cy="18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Fault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04800" y="1246873"/>
            <a:ext cx="8686800" cy="87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Software Error 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: An incorrect internal state that is the manifestation of some fault</a:t>
            </a:r>
            <a:endParaRPr lang="en-US" altLang="zh-C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19114" y="2718062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length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=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double mean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sum;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 smtClean="0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=0</a:t>
            </a:r>
            <a:endParaRPr lang="en-US" altLang="en-US" sz="1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("mean: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}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爆炸形 1 9"/>
          <p:cNvSpPr/>
          <p:nvPr/>
        </p:nvSpPr>
        <p:spPr>
          <a:xfrm>
            <a:off x="7148370" y="3248819"/>
            <a:ext cx="2078182" cy="18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Error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4240" y="2728456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Input: [3,4,5]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44024" y="3599226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sum=3+4+5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0478" y="4043328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sum=4+5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4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4246" y="1397420"/>
            <a:ext cx="8969580" cy="87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Software Failure</a:t>
            </a:r>
            <a:r>
              <a:rPr lang="en-US" altLang="zh-CN" sz="2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: External, incorrect behavior with respect to the requirements or other description of the expected behavior</a:t>
            </a:r>
            <a:endParaRPr lang="en-US" altLang="zh-C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3400" y="2749235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length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=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double mean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sum;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 smtClean="0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=0</a:t>
            </a:r>
            <a:endParaRPr lang="en-US" altLang="en-US" sz="1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("mean: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}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6463653" y="4114800"/>
            <a:ext cx="2520173" cy="18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failure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58526" y="2749235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Input: [3,4,5]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58310" y="362000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sum=3+4+5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5620" y="4064107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sum=4+5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85620" y="471196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mean=4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85620" y="5196508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mean=3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8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Sources of Problems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610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Requirements Definition:</a:t>
            </a:r>
            <a:r>
              <a:rPr lang="en-US" altLang="zh-CN" dirty="0" smtClean="0">
                <a:latin typeface="Cambria" panose="02040503050406030204" pitchFamily="18" charset="0"/>
              </a:rPr>
              <a:t> Erroneous, incomplete, inconsistent requirements.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Design:</a:t>
            </a:r>
            <a:r>
              <a:rPr lang="en-US" altLang="zh-CN" dirty="0" smtClean="0">
                <a:latin typeface="Cambria" panose="02040503050406030204" pitchFamily="18" charset="0"/>
              </a:rPr>
              <a:t>  Fundamental design flaws in the software.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Implementation:</a:t>
            </a:r>
            <a:r>
              <a:rPr lang="en-US" altLang="zh-CN" dirty="0" smtClean="0">
                <a:latin typeface="Cambria" panose="02040503050406030204" pitchFamily="18" charset="0"/>
              </a:rPr>
              <a:t>  Mistakes in chip fabrication, wiring, programming faults, malicious code.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Support Systems:</a:t>
            </a:r>
            <a:r>
              <a:rPr lang="en-US" altLang="zh-CN" dirty="0" smtClean="0">
                <a:latin typeface="Cambria" panose="02040503050406030204" pitchFamily="18" charset="0"/>
              </a:rPr>
              <a:t>  Poor programming languages, faulty compilers and debuggers, misleading development tools.</a:t>
            </a:r>
          </a:p>
          <a:p>
            <a:pPr eaLnBrk="1" hangingPunct="1"/>
            <a:endParaRPr lang="en-US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1189800" y="510480"/>
              <a:ext cx="9868320" cy="4849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94840" y="505080"/>
                <a:ext cx="9882360" cy="48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1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Sources of Problems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29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Inadequate Testing of Software:</a:t>
            </a:r>
            <a:r>
              <a:rPr lang="en-US" altLang="zh-CN" dirty="0" smtClean="0">
                <a:latin typeface="Cambria" panose="02040503050406030204" pitchFamily="18" charset="0"/>
              </a:rPr>
              <a:t> Incomplete testing, poor verification, mistakes in debugging.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Evolution:</a:t>
            </a:r>
            <a:r>
              <a:rPr lang="en-US" altLang="zh-CN" dirty="0" smtClean="0">
                <a:latin typeface="Cambria" panose="02040503050406030204" pitchFamily="18" charset="0"/>
              </a:rPr>
              <a:t>  Sloppy redevelopment or maintenance, introduction of new flaws in attempts to fix old flaws, incremental escalation to inordinate complexity.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730440" y="1684080"/>
              <a:ext cx="6103800" cy="2576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520" y="1677600"/>
                <a:ext cx="6119280" cy="25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8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954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Adverse Effects of Faulty Software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Communications:</a:t>
            </a:r>
            <a:r>
              <a:rPr lang="en-US" altLang="zh-CN" dirty="0" smtClean="0">
                <a:latin typeface="Cambria" panose="02040503050406030204" pitchFamily="18" charset="0"/>
              </a:rPr>
              <a:t> Loss or corruption of communication media, non delivery of data.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Space Applications: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Lost lives</a:t>
            </a:r>
            <a:r>
              <a:rPr lang="en-US" altLang="zh-CN" dirty="0" smtClean="0">
                <a:latin typeface="Cambria" panose="02040503050406030204" pitchFamily="18" charset="0"/>
              </a:rPr>
              <a:t>, launch delays.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Defense and Warfare: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Misidentification of friend or foe.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506160" y="781920"/>
              <a:ext cx="5231160" cy="3239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760" y="777600"/>
                <a:ext cx="5241960" cy="32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25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81920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Adverse Effects of Faulty Software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2098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Transportation:</a:t>
            </a:r>
            <a:r>
              <a:rPr lang="en-US" altLang="zh-CN" dirty="0" smtClean="0">
                <a:latin typeface="Cambria" panose="02040503050406030204" pitchFamily="18" charset="0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Deaths</a:t>
            </a:r>
            <a:r>
              <a:rPr lang="en-US" altLang="zh-CN" dirty="0" smtClean="0">
                <a:latin typeface="Cambria" panose="02040503050406030204" pitchFamily="18" charset="0"/>
              </a:rPr>
              <a:t>, delays, sudden acceleration, inability to brake.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Safety-critical Applications: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Death, injuries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eaLnBrk="1" hangingPunct="1"/>
            <a:r>
              <a:rPr lang="en-US" altLang="zh-CN" b="1" u="sng" dirty="0" smtClean="0">
                <a:latin typeface="Cambria" panose="02040503050406030204" pitchFamily="18" charset="0"/>
              </a:rPr>
              <a:t>Electric Power:</a:t>
            </a:r>
            <a:r>
              <a:rPr lang="en-US" altLang="zh-CN" dirty="0" smtClean="0">
                <a:latin typeface="Cambria" panose="02040503050406030204" pitchFamily="18" charset="0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Death, injuries</a:t>
            </a:r>
            <a:r>
              <a:rPr lang="en-US" altLang="zh-CN" dirty="0" smtClean="0">
                <a:latin typeface="Cambria" panose="02040503050406030204" pitchFamily="18" charset="0"/>
              </a:rPr>
              <a:t>, power outages, long-term health hazards (radiation).</a:t>
            </a:r>
          </a:p>
          <a:p>
            <a:pPr eaLnBrk="1" hangingPunct="1"/>
            <a:endParaRPr lang="en-US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8153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Adverse Effects of Faulty Software (Cont’d)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209800"/>
            <a:ext cx="8763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b="1" u="sng" dirty="0" smtClean="0">
                <a:latin typeface="Cambria" panose="02040503050406030204" pitchFamily="18" charset="0"/>
              </a:rPr>
              <a:t>Money Management:</a:t>
            </a:r>
            <a:r>
              <a:rPr lang="en-US" altLang="zh-CN" dirty="0" smtClean="0">
                <a:latin typeface="Cambria" panose="02040503050406030204" pitchFamily="18" charset="0"/>
              </a:rPr>
              <a:t>  Fraud, violation of privacy, shutdown of stock exchanges and banks, negative interest rates.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u="sng" dirty="0" smtClean="0">
                <a:latin typeface="Cambria" panose="02040503050406030204" pitchFamily="18" charset="0"/>
              </a:rPr>
              <a:t>Control of Elections:</a:t>
            </a:r>
            <a:r>
              <a:rPr lang="en-US" altLang="zh-CN" dirty="0" smtClean="0">
                <a:latin typeface="Cambria" panose="02040503050406030204" pitchFamily="18" charset="0"/>
              </a:rPr>
              <a:t>  Wrong results (intentional or non-intentional).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u="sng" dirty="0" smtClean="0">
                <a:latin typeface="Cambria" panose="02040503050406030204" pitchFamily="18" charset="0"/>
              </a:rPr>
              <a:t>Control of Jails:</a:t>
            </a:r>
            <a:r>
              <a:rPr lang="en-US" altLang="zh-CN" dirty="0" smtClean="0">
                <a:latin typeface="Cambria" panose="02040503050406030204" pitchFamily="18" charset="0"/>
              </a:rPr>
              <a:t>  Technology-aided escape attempts and successes, accidental release of inmates, failures in software controlled locks.</a:t>
            </a:r>
          </a:p>
          <a:p>
            <a:pPr eaLnBrk="1" hangingPunct="1">
              <a:lnSpc>
                <a:spcPct val="70000"/>
              </a:lnSpc>
            </a:pPr>
            <a:r>
              <a:rPr lang="en-US" altLang="zh-CN" b="1" u="sng" dirty="0" smtClean="0">
                <a:latin typeface="Cambria" panose="02040503050406030204" pitchFamily="18" charset="0"/>
              </a:rPr>
              <a:t>Law Enforcement:</a:t>
            </a:r>
            <a:r>
              <a:rPr lang="en-US" altLang="zh-CN" dirty="0" smtClean="0">
                <a:latin typeface="Cambria" panose="02040503050406030204" pitchFamily="18" charset="0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False arrests and imprisonments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6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Bug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" y="1981200"/>
            <a:ext cx="9144000" cy="43880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-4320" y="925200"/>
              <a:ext cx="9031680" cy="1857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960" y="918720"/>
                <a:ext cx="9047160" cy="18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01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Bug in Space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0574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Project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Mercury’s FORTRAN </a:t>
            </a:r>
            <a:r>
              <a:rPr lang="en-US" altLang="zh-CN" dirty="0" smtClean="0">
                <a:latin typeface="Cambria" panose="02040503050406030204" pitchFamily="18" charset="0"/>
              </a:rPr>
              <a:t>code had the following fault:                                         </a:t>
            </a:r>
            <a:r>
              <a:rPr lang="en-US" altLang="zh-CN" dirty="0" smtClean="0"/>
              <a:t>	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DO I=1.10 </a:t>
            </a:r>
            <a:r>
              <a:rPr lang="en-US" altLang="zh-CN" dirty="0" smtClean="0">
                <a:latin typeface="Cambria" panose="02040503050406030204" pitchFamily="18" charset="0"/>
              </a:rPr>
              <a:t>instead of ... </a:t>
            </a:r>
            <a:r>
              <a:rPr lang="en-US" altLang="zh-CN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DO I=1,10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fault was discovered in an analysis of why the software did not seem to generate results that were sufficiently accurate.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erroneous 1.10 would cause the loop to be executed exactly once!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84160" y="1749960"/>
              <a:ext cx="4576320" cy="16801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600" y="1744200"/>
                <a:ext cx="4589640" cy="16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5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822" y="1371600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25mins per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5mins break after a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10:10-10:35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10:40-11:05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11:10-11:35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11:40-12:00</a:t>
            </a:r>
          </a:p>
        </p:txBody>
      </p:sp>
    </p:spTree>
    <p:extLst>
      <p:ext uri="{BB962C8B-B14F-4D97-AF65-F5344CB8AC3E}">
        <p14:creationId xmlns:p14="http://schemas.microsoft.com/office/powerpoint/2010/main" val="34774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Bitcoin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1341" y="20574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Launched in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2010</a:t>
            </a:r>
            <a:r>
              <a:rPr lang="en-US" altLang="zh-CN" dirty="0">
                <a:latin typeface="Cambria" panose="02040503050406030204" pitchFamily="18" charset="0"/>
              </a:rPr>
              <a:t>, Japanese bitcoin exchange, Mt. </a:t>
            </a:r>
            <a:r>
              <a:rPr lang="en-US" altLang="zh-CN" dirty="0" err="1">
                <a:latin typeface="Cambria" panose="02040503050406030204" pitchFamily="18" charset="0"/>
              </a:rPr>
              <a:t>Gox</a:t>
            </a:r>
            <a:r>
              <a:rPr lang="en-US" altLang="zh-CN" dirty="0">
                <a:latin typeface="Cambria" panose="02040503050406030204" pitchFamily="18" charset="0"/>
              </a:rPr>
              <a:t>, was the largest in the world. </a:t>
            </a:r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After </a:t>
            </a:r>
            <a:r>
              <a:rPr lang="en-US" altLang="zh-CN" dirty="0">
                <a:latin typeface="Cambria" panose="02040503050406030204" pitchFamily="18" charset="0"/>
              </a:rPr>
              <a:t>being hacked in June, 2011, Mt. </a:t>
            </a:r>
            <a:r>
              <a:rPr lang="en-US" altLang="zh-CN" dirty="0" err="1">
                <a:latin typeface="Cambria" panose="02040503050406030204" pitchFamily="18" charset="0"/>
              </a:rPr>
              <a:t>Gox</a:t>
            </a:r>
            <a:r>
              <a:rPr lang="en-US" altLang="zh-CN" dirty="0">
                <a:latin typeface="Cambria" panose="02040503050406030204" pitchFamily="18" charset="0"/>
              </a:rPr>
              <a:t> stated that they’d lost over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850,000</a:t>
            </a:r>
            <a:r>
              <a:rPr lang="en-US" altLang="zh-CN" dirty="0">
                <a:latin typeface="Cambria" panose="02040503050406030204" pitchFamily="18" charset="0"/>
              </a:rPr>
              <a:t> bitcoins (worth around half 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a billion US dollars </a:t>
            </a:r>
            <a:r>
              <a:rPr lang="en-US" altLang="zh-CN" dirty="0">
                <a:latin typeface="Cambria" panose="02040503050406030204" pitchFamily="18" charset="0"/>
              </a:rPr>
              <a:t>at the time of writing</a:t>
            </a:r>
            <a:r>
              <a:rPr lang="en-US" altLang="zh-CN" dirty="0" smtClean="0">
                <a:latin typeface="Cambria" panose="02040503050406030204" pitchFamily="18" charset="0"/>
              </a:rPr>
              <a:t>).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026" name="Picture 2" descr="Image result for bit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834331"/>
            <a:ext cx="2819400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5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Bitcoin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1341" y="20574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Although </a:t>
            </a:r>
            <a:r>
              <a:rPr lang="en-US" altLang="zh-CN" dirty="0">
                <a:latin typeface="Cambria" panose="02040503050406030204" pitchFamily="18" charset="0"/>
              </a:rPr>
              <a:t>around 200,000 of the bitcoins were recovered, Mark </a:t>
            </a:r>
            <a:r>
              <a:rPr lang="en-US" altLang="zh-CN" dirty="0" err="1">
                <a:latin typeface="Cambria" panose="02040503050406030204" pitchFamily="18" charset="0"/>
              </a:rPr>
              <a:t>Karpeles</a:t>
            </a:r>
            <a:r>
              <a:rPr lang="en-US" altLang="zh-CN" dirty="0">
                <a:latin typeface="Cambria" panose="02040503050406030204" pitchFamily="18" charset="0"/>
              </a:rPr>
              <a:t> admits “We had weaknesses in our system, and our bitcoins vanished.”</a:t>
            </a:r>
            <a:endParaRPr lang="en-US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8" name="Picture 2" descr="Image result for bitco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2819400" cy="17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Discussion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Have you heard of other software bugs?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In the media?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From personal experience?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Does this embarrass you as a future software engineer?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965320" y="3168720"/>
              <a:ext cx="1981800" cy="520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960" y="3159360"/>
                <a:ext cx="20005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墨迹 4"/>
              <p14:cNvContentPartPr/>
              <p14:nvPr/>
            </p14:nvContentPartPr>
            <p14:xfrm>
              <a:off x="1837440" y="1409760"/>
              <a:ext cx="6703200" cy="44899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0960" y="1402920"/>
                <a:ext cx="6714720" cy="45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3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9B9B8C38-9CDD-45AC-AC2C-14EE04337B55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220163" name="Text Box 3"/>
          <p:cNvSpPr txBox="1">
            <a:spLocks noChangeArrowheads="1"/>
          </p:cNvSpPr>
          <p:nvPr/>
        </p:nvSpPr>
        <p:spPr bwMode="auto">
          <a:xfrm>
            <a:off x="663575" y="5346700"/>
            <a:ext cx="57626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20164" name="Text Box 4"/>
          <p:cNvSpPr txBox="1">
            <a:spLocks noChangeArrowheads="1"/>
          </p:cNvSpPr>
          <p:nvPr/>
        </p:nvSpPr>
        <p:spPr bwMode="auto">
          <a:xfrm>
            <a:off x="1954213" y="3619500"/>
            <a:ext cx="111601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Integration Test</a:t>
            </a:r>
          </a:p>
        </p:txBody>
      </p:sp>
      <p:sp>
        <p:nvSpPr>
          <p:cNvPr id="220165" name="Text Box 5"/>
          <p:cNvSpPr txBox="1">
            <a:spLocks noChangeArrowheads="1"/>
          </p:cNvSpPr>
          <p:nvPr/>
        </p:nvSpPr>
        <p:spPr bwMode="auto">
          <a:xfrm>
            <a:off x="3467100" y="3619500"/>
            <a:ext cx="1008063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Function Test</a:t>
            </a: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6059488" y="3619500"/>
            <a:ext cx="122396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Acceptance Test</a:t>
            </a:r>
          </a:p>
        </p:txBody>
      </p:sp>
      <p:sp>
        <p:nvSpPr>
          <p:cNvPr id="220167" name="Text Box 7"/>
          <p:cNvSpPr txBox="1">
            <a:spLocks noChangeArrowheads="1"/>
          </p:cNvSpPr>
          <p:nvPr/>
        </p:nvSpPr>
        <p:spPr bwMode="auto">
          <a:xfrm>
            <a:off x="7642225" y="3619500"/>
            <a:ext cx="12604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Installation Test</a:t>
            </a:r>
          </a:p>
        </p:txBody>
      </p:sp>
      <p:sp>
        <p:nvSpPr>
          <p:cNvPr id="220168" name="Text Box 8"/>
          <p:cNvSpPr txBox="1">
            <a:spLocks noChangeArrowheads="1"/>
          </p:cNvSpPr>
          <p:nvPr/>
        </p:nvSpPr>
        <p:spPr bwMode="auto">
          <a:xfrm>
            <a:off x="4833938" y="3619500"/>
            <a:ext cx="90011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System Test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658813" y="2070100"/>
            <a:ext cx="576262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622300" y="3006725"/>
            <a:ext cx="576263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Unit Test</a:t>
            </a:r>
          </a:p>
        </p:txBody>
      </p:sp>
      <p:sp>
        <p:nvSpPr>
          <p:cNvPr id="220171" name="Line 11"/>
          <p:cNvSpPr>
            <a:spLocks noChangeShapeType="1"/>
          </p:cNvSpPr>
          <p:nvPr/>
        </p:nvSpPr>
        <p:spPr bwMode="auto">
          <a:xfrm>
            <a:off x="1558925" y="1890713"/>
            <a:ext cx="0" cy="446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2" name="Line 12"/>
          <p:cNvSpPr>
            <a:spLocks noChangeShapeType="1"/>
          </p:cNvSpPr>
          <p:nvPr/>
        </p:nvSpPr>
        <p:spPr bwMode="auto">
          <a:xfrm>
            <a:off x="1233488" y="2322513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3" name="Line 13"/>
          <p:cNvSpPr>
            <a:spLocks noChangeShapeType="1"/>
          </p:cNvSpPr>
          <p:nvPr/>
        </p:nvSpPr>
        <p:spPr bwMode="auto">
          <a:xfrm>
            <a:off x="1198563" y="3330575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4" name="Line 14"/>
          <p:cNvSpPr>
            <a:spLocks noChangeShapeType="1"/>
          </p:cNvSpPr>
          <p:nvPr/>
        </p:nvSpPr>
        <p:spPr bwMode="auto">
          <a:xfrm>
            <a:off x="1239837" y="5670550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5" name="Line 15"/>
          <p:cNvSpPr>
            <a:spLocks noChangeShapeType="1"/>
          </p:cNvSpPr>
          <p:nvPr/>
        </p:nvSpPr>
        <p:spPr bwMode="auto">
          <a:xfrm>
            <a:off x="1558925" y="3906838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6" name="Line 16"/>
          <p:cNvSpPr>
            <a:spLocks noChangeShapeType="1"/>
          </p:cNvSpPr>
          <p:nvPr/>
        </p:nvSpPr>
        <p:spPr bwMode="auto">
          <a:xfrm>
            <a:off x="3070225" y="3906838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7" name="Line 17"/>
          <p:cNvSpPr>
            <a:spLocks noChangeShapeType="1"/>
          </p:cNvSpPr>
          <p:nvPr/>
        </p:nvSpPr>
        <p:spPr bwMode="auto">
          <a:xfrm>
            <a:off x="2530475" y="2611438"/>
            <a:ext cx="0" cy="1008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8" name="Line 18"/>
          <p:cNvSpPr>
            <a:spLocks noChangeShapeType="1"/>
          </p:cNvSpPr>
          <p:nvPr/>
        </p:nvSpPr>
        <p:spPr bwMode="auto">
          <a:xfrm>
            <a:off x="7283450" y="3906838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79" name="Line 19"/>
          <p:cNvSpPr>
            <a:spLocks noChangeShapeType="1"/>
          </p:cNvSpPr>
          <p:nvPr/>
        </p:nvSpPr>
        <p:spPr bwMode="auto">
          <a:xfrm>
            <a:off x="5734050" y="3870325"/>
            <a:ext cx="360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0" name="Line 20"/>
          <p:cNvSpPr>
            <a:spLocks noChangeShapeType="1"/>
          </p:cNvSpPr>
          <p:nvPr/>
        </p:nvSpPr>
        <p:spPr bwMode="auto">
          <a:xfrm>
            <a:off x="4475163" y="3906838"/>
            <a:ext cx="3603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1" name="Line 21"/>
          <p:cNvSpPr>
            <a:spLocks noChangeShapeType="1"/>
          </p:cNvSpPr>
          <p:nvPr/>
        </p:nvSpPr>
        <p:spPr bwMode="auto">
          <a:xfrm>
            <a:off x="8255000" y="2611438"/>
            <a:ext cx="0" cy="1008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2" name="Line 22"/>
          <p:cNvSpPr>
            <a:spLocks noChangeShapeType="1"/>
          </p:cNvSpPr>
          <p:nvPr/>
        </p:nvSpPr>
        <p:spPr bwMode="auto">
          <a:xfrm>
            <a:off x="6670675" y="2574925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3" name="Line 23"/>
          <p:cNvSpPr>
            <a:spLocks noChangeShapeType="1"/>
          </p:cNvSpPr>
          <p:nvPr/>
        </p:nvSpPr>
        <p:spPr bwMode="auto">
          <a:xfrm>
            <a:off x="5302250" y="2574925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4" name="Line 24"/>
          <p:cNvSpPr>
            <a:spLocks noChangeShapeType="1"/>
          </p:cNvSpPr>
          <p:nvPr/>
        </p:nvSpPr>
        <p:spPr bwMode="auto">
          <a:xfrm>
            <a:off x="3970338" y="2574925"/>
            <a:ext cx="3175" cy="10461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5" name="Line 25"/>
          <p:cNvSpPr>
            <a:spLocks noChangeShapeType="1"/>
          </p:cNvSpPr>
          <p:nvPr/>
        </p:nvSpPr>
        <p:spPr bwMode="auto">
          <a:xfrm>
            <a:off x="8291513" y="4159250"/>
            <a:ext cx="0" cy="971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20186" name="Text Box 26"/>
          <p:cNvSpPr txBox="1">
            <a:spLocks noChangeArrowheads="1"/>
          </p:cNvSpPr>
          <p:nvPr/>
        </p:nvSpPr>
        <p:spPr bwMode="auto">
          <a:xfrm>
            <a:off x="724246" y="3594302"/>
            <a:ext cx="428625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solidFill>
                  <a:schemeClr val="folHlink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Components</a:t>
            </a:r>
          </a:p>
        </p:txBody>
      </p:sp>
      <p:sp>
        <p:nvSpPr>
          <p:cNvPr id="220187" name="Rectangle 27"/>
          <p:cNvSpPr>
            <a:spLocks noChangeArrowheads="1"/>
          </p:cNvSpPr>
          <p:nvPr/>
        </p:nvSpPr>
        <p:spPr bwMode="auto">
          <a:xfrm>
            <a:off x="1701800" y="2035175"/>
            <a:ext cx="14351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Design Specification</a:t>
            </a:r>
          </a:p>
        </p:txBody>
      </p:sp>
      <p:sp>
        <p:nvSpPr>
          <p:cNvPr id="220188" name="Rectangle 28"/>
          <p:cNvSpPr>
            <a:spLocks noChangeArrowheads="1"/>
          </p:cNvSpPr>
          <p:nvPr/>
        </p:nvSpPr>
        <p:spPr bwMode="auto">
          <a:xfrm>
            <a:off x="3214688" y="1819275"/>
            <a:ext cx="14351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System Functional requirements</a:t>
            </a:r>
          </a:p>
        </p:txBody>
      </p:sp>
      <p:sp>
        <p:nvSpPr>
          <p:cNvPr id="220189" name="Rectangle 29"/>
          <p:cNvSpPr>
            <a:spLocks noChangeArrowheads="1"/>
          </p:cNvSpPr>
          <p:nvPr/>
        </p:nvSpPr>
        <p:spPr bwMode="auto">
          <a:xfrm>
            <a:off x="4583113" y="1819275"/>
            <a:ext cx="140493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Other software requirements</a:t>
            </a:r>
          </a:p>
        </p:txBody>
      </p:sp>
      <p:sp>
        <p:nvSpPr>
          <p:cNvPr id="220190" name="Rectangle 30"/>
          <p:cNvSpPr>
            <a:spLocks noChangeArrowheads="1"/>
          </p:cNvSpPr>
          <p:nvPr/>
        </p:nvSpPr>
        <p:spPr bwMode="auto">
          <a:xfrm>
            <a:off x="6022975" y="1819275"/>
            <a:ext cx="14351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Customer requirements Specification</a:t>
            </a:r>
          </a:p>
        </p:txBody>
      </p:sp>
      <p:sp>
        <p:nvSpPr>
          <p:cNvPr id="220191" name="Rectangle 31"/>
          <p:cNvSpPr>
            <a:spLocks noChangeArrowheads="1"/>
          </p:cNvSpPr>
          <p:nvPr/>
        </p:nvSpPr>
        <p:spPr bwMode="auto">
          <a:xfrm>
            <a:off x="7570788" y="2035175"/>
            <a:ext cx="133191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User Environment</a:t>
            </a:r>
          </a:p>
        </p:txBody>
      </p:sp>
      <p:sp>
        <p:nvSpPr>
          <p:cNvPr id="220192" name="Rectangle 32"/>
          <p:cNvSpPr>
            <a:spLocks noChangeArrowheads="1"/>
          </p:cNvSpPr>
          <p:nvPr/>
        </p:nvSpPr>
        <p:spPr bwMode="auto">
          <a:xfrm>
            <a:off x="2530475" y="4303713"/>
            <a:ext cx="14351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Integrated modules</a:t>
            </a:r>
          </a:p>
        </p:txBody>
      </p:sp>
      <p:sp>
        <p:nvSpPr>
          <p:cNvPr id="220193" name="Rectangle 33"/>
          <p:cNvSpPr>
            <a:spLocks noChangeArrowheads="1"/>
          </p:cNvSpPr>
          <p:nvPr/>
        </p:nvSpPr>
        <p:spPr bwMode="auto">
          <a:xfrm>
            <a:off x="4114800" y="4267200"/>
            <a:ext cx="12239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Functioning system</a:t>
            </a:r>
          </a:p>
        </p:txBody>
      </p:sp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5446713" y="4267200"/>
            <a:ext cx="10810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Verified, validated software</a:t>
            </a:r>
          </a:p>
        </p:txBody>
      </p:sp>
      <p:sp>
        <p:nvSpPr>
          <p:cNvPr id="220195" name="Rectangle 35"/>
          <p:cNvSpPr>
            <a:spLocks noChangeArrowheads="1"/>
          </p:cNvSpPr>
          <p:nvPr/>
        </p:nvSpPr>
        <p:spPr bwMode="auto">
          <a:xfrm>
            <a:off x="6994525" y="4230688"/>
            <a:ext cx="10795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Accepted test</a:t>
            </a:r>
          </a:p>
        </p:txBody>
      </p:sp>
      <p:sp>
        <p:nvSpPr>
          <p:cNvPr id="220196" name="Rectangle 36"/>
          <p:cNvSpPr>
            <a:spLocks noChangeArrowheads="1"/>
          </p:cNvSpPr>
          <p:nvPr/>
        </p:nvSpPr>
        <p:spPr bwMode="auto">
          <a:xfrm>
            <a:off x="7750175" y="5094288"/>
            <a:ext cx="10445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System in use</a:t>
            </a:r>
          </a:p>
        </p:txBody>
      </p:sp>
      <p:sp>
        <p:nvSpPr>
          <p:cNvPr id="41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58920" y="854640"/>
              <a:ext cx="8494920" cy="4671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60" y="849240"/>
                <a:ext cx="8508600" cy="46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951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0095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Specification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“</a:t>
            </a:r>
            <a:r>
              <a:rPr lang="en-US" altLang="zh-CN" sz="3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if you can’t say it, you can’t do it</a:t>
            </a:r>
            <a:r>
              <a:rPr lang="en-US" altLang="zh-CN" sz="3200" dirty="0" smtClean="0">
                <a:latin typeface="Cambria" panose="02040503050406030204" pitchFamily="18" charset="0"/>
              </a:rPr>
              <a:t>”</a:t>
            </a:r>
            <a:endParaRPr lang="en-US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5" name="Picture 6" descr="conclu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50" y="2284412"/>
            <a:ext cx="5975350" cy="41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-76200" y="3048000"/>
            <a:ext cx="2667000" cy="21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Cambria" panose="02040503050406030204" pitchFamily="18" charset="0"/>
              </a:rPr>
              <a:t> </a:t>
            </a:r>
            <a:r>
              <a:rPr lang="en-US" altLang="zh-CN" sz="1800" i="1" dirty="0">
                <a:latin typeface="Cambria" panose="02040503050406030204" pitchFamily="18" charset="0"/>
              </a:rPr>
              <a:t>not written.</a:t>
            </a:r>
          </a:p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Cambria" panose="02040503050406030204" pitchFamily="18" charset="0"/>
              </a:rPr>
              <a:t> not thorough enough.</a:t>
            </a:r>
          </a:p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Cambria" panose="02040503050406030204" pitchFamily="18" charset="0"/>
              </a:rPr>
              <a:t> constantly changing.</a:t>
            </a:r>
          </a:p>
          <a:p>
            <a:pPr lvl="1">
              <a:spcBef>
                <a:spcPct val="30000"/>
              </a:spcBef>
              <a:buClr>
                <a:srgbClr val="3366FF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i="1" dirty="0">
                <a:latin typeface="Cambria" panose="02040503050406030204" pitchFamily="18" charset="0"/>
              </a:rPr>
              <a:t> not communicated to the entire team in a timely manner</a:t>
            </a:r>
            <a:r>
              <a:rPr lang="en-US" altLang="zh-CN" sz="1800" dirty="0">
                <a:latin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273560" y="3708360"/>
              <a:ext cx="146520" cy="68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4200" y="3699000"/>
                <a:ext cx="165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/>
              <p14:cNvContentPartPr/>
              <p14:nvPr/>
            </p14:nvContentPartPr>
            <p14:xfrm>
              <a:off x="266040" y="376200"/>
              <a:ext cx="8558280" cy="4989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120" y="371520"/>
                <a:ext cx="8573400" cy="50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8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0095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Specification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“</a:t>
            </a:r>
            <a:r>
              <a:rPr lang="en-US" altLang="zh-CN" sz="32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if you can’t say it, you can’t do it</a:t>
            </a:r>
            <a:r>
              <a:rPr lang="en-US" altLang="zh-CN" sz="3200" dirty="0" smtClean="0">
                <a:latin typeface="Cambria" panose="02040503050406030204" pitchFamily="18" charset="0"/>
              </a:rPr>
              <a:t>”</a:t>
            </a:r>
            <a:endParaRPr lang="en-US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31820" y="2362200"/>
            <a:ext cx="868358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You have to know what your product is before you can say if it has a bug.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specification</a:t>
            </a:r>
            <a:r>
              <a:rPr lang="en-US" altLang="zh-CN" dirty="0" smtClean="0">
                <a:latin typeface="Cambria" panose="02040503050406030204" pitchFamily="18" charset="0"/>
              </a:rPr>
              <a:t> defines the product being created and includes: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Functional requirements that describes the features the product will support. E.g., on a word processor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Save, print, check spelling, change font, …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Non-functional requirements are constraints on the product. </a:t>
            </a:r>
            <a:r>
              <a:rPr lang="en-US" altLang="zh-CN" dirty="0" err="1" smtClean="0">
                <a:latin typeface="Cambria" panose="02040503050406030204" pitchFamily="18" charset="0"/>
              </a:rPr>
              <a:t>E.g</a:t>
            </a:r>
            <a:r>
              <a:rPr lang="en-US" altLang="zh-CN" dirty="0" smtClean="0">
                <a:latin typeface="Cambria" panose="02040503050406030204" pitchFamily="18" charset="0"/>
              </a:rPr>
              <a:t>,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Security, reliability, user friendliness, platform, 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146960" y="2962440"/>
              <a:ext cx="6062760" cy="2662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8680" y="2954160"/>
                <a:ext cx="6076800" cy="26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3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A software bug occurs when at least one of these rules is true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860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does not do something that the specification says it should do.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does something that the specification says it should not do.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does something that the specification does not mention.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does not do something that the product specification does not mention but should.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is difficult to understand, hard to use, slow 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3160" y="1539720"/>
              <a:ext cx="8103600" cy="4990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520" y="1533960"/>
                <a:ext cx="8118720" cy="50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07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Most bugs are not because of mistakes in the code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1138" y="2590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Specification</a:t>
            </a:r>
            <a:r>
              <a:rPr lang="en-US" altLang="zh-CN" dirty="0" smtClean="0">
                <a:latin typeface="Cambria" panose="02040503050406030204" pitchFamily="18" charset="0"/>
              </a:rPr>
              <a:t> (~= 55%)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Design (~= 25%)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Code (~= 15%)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Other (~= 5%)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81200"/>
            <a:ext cx="4200000" cy="38761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1055520" y="1626480"/>
              <a:ext cx="5955480" cy="23688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400" y="1617840"/>
                <a:ext cx="5969880" cy="23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9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Relative cost of bugs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“bugs found later cost more to fix”</a:t>
            </a:r>
            <a:endParaRPr lang="en-US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Cost to fix a bug increases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exponentially</a:t>
            </a:r>
            <a:r>
              <a:rPr lang="en-US" altLang="zh-CN" dirty="0" smtClean="0">
                <a:latin typeface="Cambria" panose="02040503050406030204" pitchFamily="18" charset="0"/>
              </a:rPr>
              <a:t> (10</a:t>
            </a:r>
            <a:r>
              <a:rPr lang="en-US" altLang="zh-CN" baseline="30000" dirty="0" smtClean="0">
                <a:latin typeface="Cambria" panose="02040503050406030204" pitchFamily="18" charset="0"/>
              </a:rPr>
              <a:t>x</a:t>
            </a:r>
            <a:r>
              <a:rPr lang="en-US" altLang="zh-CN" dirty="0" smtClean="0">
                <a:latin typeface="Cambria" panose="02040503050406030204" pitchFamily="18" charset="0"/>
              </a:rPr>
              <a:t>)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i.e., it increases tenfold as time increases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E.g., a bug found during specification costs $1 to fix.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… if found in design cost is $10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… if found in code cost is $100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… if found in released software cost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$1000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143440" y="2294280"/>
              <a:ext cx="5089680" cy="758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7680" y="2287800"/>
                <a:ext cx="5103360" cy="7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01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17245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04880" y="2281320"/>
              <a:ext cx="5415840" cy="25556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7320" y="2274840"/>
                <a:ext cx="5428440" cy="25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169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67261"/>
            <a:ext cx="3438525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61" y="1866861"/>
            <a:ext cx="4905375" cy="49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02" y="2530150"/>
            <a:ext cx="1752600" cy="28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983889"/>
            <a:ext cx="488632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61" y="3569495"/>
            <a:ext cx="1990725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53" y="4058685"/>
            <a:ext cx="1571625" cy="238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851" y="4499127"/>
            <a:ext cx="4914900" cy="400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302" y="5133975"/>
            <a:ext cx="2371725" cy="276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墨迹 10"/>
              <p14:cNvContentPartPr/>
              <p14:nvPr/>
            </p14:nvContentPartPr>
            <p14:xfrm>
              <a:off x="4533480" y="1098000"/>
              <a:ext cx="3744360" cy="4400280"/>
            </p14:xfrm>
          </p:contentPart>
        </mc:Choice>
        <mc:Fallback>
          <p:pic>
            <p:nvPicPr>
              <p:cNvPr id="11" name="墨迹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25920" y="1092600"/>
                <a:ext cx="3759840" cy="44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5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164867" name="Object 3"/>
          <p:cNvGraphicFramePr>
            <a:graphicFrameLocks noChangeAspect="1"/>
          </p:cNvGraphicFramePr>
          <p:nvPr/>
        </p:nvGraphicFramePr>
        <p:xfrm>
          <a:off x="762000" y="1676400"/>
          <a:ext cx="7869238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位图图像" r:id="rId4" imgW="7868748" imgH="4753639" progId="Paint.Picture">
                  <p:embed/>
                </p:oleObj>
              </mc:Choice>
              <mc:Fallback>
                <p:oleObj name="位图图像" r:id="rId4" imgW="7868748" imgH="4753639" progId="Paint.Picture">
                  <p:embed/>
                  <p:pic>
                    <p:nvPicPr>
                      <p:cNvPr id="164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76400"/>
                        <a:ext cx="7869238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10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143000"/>
            <a:ext cx="5008563" cy="879475"/>
          </a:xfrm>
        </p:spPr>
        <p:txBody>
          <a:bodyPr/>
          <a:lstStyle/>
          <a:p>
            <a:r>
              <a:rPr lang="en-US" altLang="zh-CN" i="1" dirty="0">
                <a:solidFill>
                  <a:schemeClr val="hlink"/>
                </a:solidFill>
                <a:latin typeface="Cambria" panose="02040503050406030204" pitchFamily="18" charset="0"/>
              </a:rPr>
              <a:t>The Cost of bugs</a:t>
            </a:r>
          </a:p>
        </p:txBody>
      </p:sp>
      <p:graphicFrame>
        <p:nvGraphicFramePr>
          <p:cNvPr id="1041412" name="Object 4"/>
          <p:cNvGraphicFramePr>
            <a:graphicFrameLocks noChangeAspect="1"/>
          </p:cNvGraphicFramePr>
          <p:nvPr/>
        </p:nvGraphicFramePr>
        <p:xfrm>
          <a:off x="1187450" y="1844675"/>
          <a:ext cx="6719888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hart" r:id="rId4" imgW="6096090" imgH="4067280" progId="MSGraph.Chart.8">
                  <p:embed followColorScheme="full"/>
                </p:oleObj>
              </mc:Choice>
              <mc:Fallback>
                <p:oleObj name="Chart" r:id="rId4" imgW="6096090" imgH="4067280" progId="MSGraph.Chart.8">
                  <p:embed followColorScheme="full"/>
                  <p:pic>
                    <p:nvPicPr>
                      <p:cNvPr id="1041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4675"/>
                        <a:ext cx="6719888" cy="448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/>
          <p:cNvSpPr txBox="1">
            <a:spLocks noChangeArrowheads="1"/>
          </p:cNvSpPr>
          <p:nvPr/>
        </p:nvSpPr>
        <p:spPr bwMode="auto">
          <a:xfrm>
            <a:off x="1295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1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Bug Free Software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Software is in the news for the wrong reason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Security breach, Mars Lander lost, hackers getting credit card information, etc.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Why can’t software engineers develop software that just works?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As software gets more features and supports more platforms it becomes increasingly difficult to make it create bug-free.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75880" y="1468800"/>
              <a:ext cx="5059080" cy="4559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0480" y="1461600"/>
                <a:ext cx="5072760" cy="45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5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Discussion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133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Do you think bug free software is unattainable?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Are their technical barriers that make this impossible?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Is it just a question of time before we can do this?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Are we missing technology or processes?</a:t>
            </a:r>
          </a:p>
          <a:p>
            <a:pPr eaLnBrk="1" hangingPunct="1"/>
            <a:endParaRPr lang="en-US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8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Goal of a software tester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981200"/>
            <a:ext cx="8229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to </a:t>
            </a:r>
            <a:r>
              <a:rPr lang="en-US" altLang="zh-CN" i="1" dirty="0" smtClean="0">
                <a:latin typeface="Cambria" panose="02040503050406030204" pitchFamily="18" charset="0"/>
              </a:rPr>
              <a:t>find</a:t>
            </a:r>
            <a:r>
              <a:rPr lang="en-US" altLang="zh-CN" dirty="0" smtClean="0">
                <a:latin typeface="Cambria" panose="02040503050406030204" pitchFamily="18" charset="0"/>
              </a:rPr>
              <a:t> bugs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as </a:t>
            </a:r>
            <a:r>
              <a:rPr lang="en-US" altLang="zh-CN" i="1" dirty="0" smtClean="0">
                <a:latin typeface="Cambria" panose="02040503050406030204" pitchFamily="18" charset="0"/>
              </a:rPr>
              <a:t>early</a:t>
            </a:r>
            <a:r>
              <a:rPr lang="en-US" altLang="zh-CN" dirty="0" smtClean="0">
                <a:latin typeface="Cambria" panose="02040503050406030204" pitchFamily="18" charset="0"/>
              </a:rPr>
              <a:t> in the software development processes as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and make sure they get </a:t>
            </a:r>
            <a:r>
              <a:rPr lang="en-US" altLang="zh-CN" i="1" dirty="0" smtClean="0">
                <a:latin typeface="Cambria" panose="02040503050406030204" pitchFamily="18" charset="0"/>
              </a:rPr>
              <a:t>fixed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dirty="0" smtClean="0">
                <a:latin typeface="Cambria" panose="02040503050406030204" pitchFamily="18" charset="0"/>
              </a:rPr>
              <a:t>Advice:</a:t>
            </a:r>
            <a:r>
              <a:rPr lang="en-US" altLang="zh-CN" dirty="0" smtClean="0">
                <a:latin typeface="Cambria" panose="02040503050406030204" pitchFamily="18" charset="0"/>
              </a:rPr>
              <a:t> Be careful not to get caught in the dangerous spiral of unattainable perfection.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225440" y="2162880"/>
              <a:ext cx="7865640" cy="3941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7520" y="2158920"/>
                <a:ext cx="7879320" cy="39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49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228600"/>
            <a:ext cx="77724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132584"/>
                </a:solidFill>
                <a:latin typeface="Cambria" panose="02040503050406030204" pitchFamily="18" charset="0"/>
              </a:rPr>
              <a:t>DEBUGGING vs. TESTING</a:t>
            </a:r>
          </a:p>
        </p:txBody>
      </p:sp>
      <p:sp>
        <p:nvSpPr>
          <p:cNvPr id="1456131" name="Text Box 3"/>
          <p:cNvSpPr txBox="1">
            <a:spLocks noChangeArrowheads="1"/>
          </p:cNvSpPr>
          <p:nvPr/>
        </p:nvSpPr>
        <p:spPr bwMode="auto">
          <a:xfrm>
            <a:off x="721822" y="4114800"/>
            <a:ext cx="769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800" b="1" dirty="0">
                <a:latin typeface="Cambria" panose="02040503050406030204" pitchFamily="18" charset="0"/>
              </a:rPr>
              <a:t>THERE IS A FUNDAMENTAL CONFLICT BETWEEN THESE ROLES</a:t>
            </a:r>
          </a:p>
        </p:txBody>
      </p:sp>
      <p:sp>
        <p:nvSpPr>
          <p:cNvPr id="1456132" name="Rectangle 4"/>
          <p:cNvSpPr>
            <a:spLocks noChangeArrowheads="1"/>
          </p:cNvSpPr>
          <p:nvPr/>
        </p:nvSpPr>
        <p:spPr bwMode="auto">
          <a:xfrm>
            <a:off x="721822" y="1447800"/>
            <a:ext cx="6408737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Cambria" panose="02040503050406030204" pitchFamily="18" charset="0"/>
              </a:rPr>
              <a:t>TESTER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                        </a:t>
            </a:r>
            <a:r>
              <a:rPr lang="en-US" altLang="zh-CN" sz="2400" b="1" dirty="0">
                <a:latin typeface="Cambria" panose="02040503050406030204" pitchFamily="18" charset="0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Cambria" panose="02040503050406030204" pitchFamily="18" charset="0"/>
              </a:rPr>
              <a:t>DEBUGGER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Developer                         </a:t>
            </a:r>
            <a:r>
              <a:rPr lang="en-US" altLang="zh-CN" sz="2400" dirty="0" err="1">
                <a:latin typeface="Cambria" panose="02040503050406030204" pitchFamily="18" charset="0"/>
              </a:rPr>
              <a:t>Developer</a:t>
            </a:r>
            <a:endParaRPr lang="en-US" altLang="zh-CN" sz="2400" dirty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Test team                          Analyst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QA team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altLang="zh-CN" sz="2400" dirty="0">
                <a:latin typeface="Cambria" panose="02040503050406030204" pitchFamily="18" charset="0"/>
              </a:rPr>
              <a:t> End user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16040" y="1908000"/>
              <a:ext cx="4256640" cy="1334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560" y="1903680"/>
                <a:ext cx="4266720" cy="13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25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152400"/>
            <a:ext cx="4600575" cy="846138"/>
          </a:xfrm>
        </p:spPr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45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460851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latin typeface="Cambria" panose="02040503050406030204" pitchFamily="18" charset="0"/>
              </a:rPr>
              <a:t>operation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b="1" dirty="0">
                <a:latin typeface="Cambria" panose="02040503050406030204" pitchFamily="18" charset="0"/>
              </a:rPr>
              <a:t>of a system or application</a:t>
            </a:r>
            <a:r>
              <a:rPr lang="en-US" altLang="zh-CN" sz="2400" dirty="0">
                <a:latin typeface="Cambria" panose="02040503050406030204" pitchFamily="18" charset="0"/>
              </a:rPr>
              <a:t> under controlled conditions and the </a:t>
            </a:r>
            <a:r>
              <a:rPr lang="en-US" altLang="zh-CN" sz="2400" b="1" dirty="0">
                <a:latin typeface="Cambria" panose="02040503050406030204" pitchFamily="18" charset="0"/>
              </a:rPr>
              <a:t>evaluation of results</a:t>
            </a:r>
            <a:r>
              <a:rPr lang="en-US" altLang="zh-CN" sz="2400" dirty="0">
                <a:latin typeface="Cambria" panose="02040503050406030204" pitchFamily="18" charset="0"/>
              </a:rPr>
              <a:t> with the intent of finding errors.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Should include normal and abnormal conditions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latin typeface="Cambria" panose="02040503050406030204" pitchFamily="18" charset="0"/>
              </a:rPr>
              <a:t>Testing intentionally attempts to make things go wrong to determine: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if things happen when they shouldn’t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Cambria" panose="02040503050406030204" pitchFamily="18" charset="0"/>
              </a:rPr>
              <a:t>if things don’t happen when they should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mbria" panose="02040503050406030204" pitchFamily="18" charset="0"/>
              </a:rPr>
              <a:t>Oriented towards “</a:t>
            </a:r>
            <a:r>
              <a:rPr lang="en-US" altLang="zh-CN" sz="2400" b="1" dirty="0">
                <a:latin typeface="Cambria" panose="02040503050406030204" pitchFamily="18" charset="0"/>
              </a:rPr>
              <a:t>detection</a:t>
            </a:r>
            <a:r>
              <a:rPr lang="en-US" altLang="zh-CN" sz="2400" dirty="0">
                <a:latin typeface="Cambria" panose="02040503050406030204" pitchFamily="18" charset="0"/>
              </a:rPr>
              <a:t>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12720" y="1647360"/>
              <a:ext cx="8035920" cy="3772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440" y="1639080"/>
                <a:ext cx="8052840" cy="37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4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6705600" cy="838200"/>
          </a:xfrm>
        </p:spPr>
        <p:txBody>
          <a:bodyPr/>
          <a:lstStyle/>
          <a:p>
            <a:r>
              <a:rPr lang="en-US" altLang="zh-CN" sz="4400" dirty="0">
                <a:solidFill>
                  <a:srgbClr val="132584"/>
                </a:solidFill>
                <a:latin typeface="Cambria" panose="02040503050406030204" pitchFamily="18" charset="0"/>
              </a:rPr>
              <a:t>DEBUGGING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371600"/>
            <a:ext cx="861060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DEBUGGING </a:t>
            </a:r>
            <a:r>
              <a:rPr lang="en-US" altLang="zh-CN" sz="2400" b="1" dirty="0">
                <a:latin typeface="Cambria" panose="02040503050406030204" pitchFamily="18" charset="0"/>
              </a:rPr>
              <a:t>starts with an identified</a:t>
            </a:r>
            <a:r>
              <a:rPr lang="en-US" altLang="zh-CN" sz="2400" dirty="0">
                <a:latin typeface="Cambria" panose="02040503050406030204" pitchFamily="18" charset="0"/>
              </a:rPr>
              <a:t> error and is the process of locating what is causing the bug and correcting the </a:t>
            </a:r>
            <a:r>
              <a:rPr lang="en-US" altLang="zh-CN" sz="2400" dirty="0" smtClean="0">
                <a:latin typeface="Cambria" panose="02040503050406030204" pitchFamily="18" charset="0"/>
              </a:rPr>
              <a:t>flaw.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It </a:t>
            </a:r>
            <a:r>
              <a:rPr lang="en-US" altLang="zh-CN" sz="2400" dirty="0">
                <a:latin typeface="Cambria" panose="02040503050406030204" pitchFamily="18" charset="0"/>
              </a:rPr>
              <a:t>is NOT the process of showing that a bug </a:t>
            </a:r>
            <a:r>
              <a:rPr lang="en-US" altLang="zh-CN" sz="2400" dirty="0" smtClean="0">
                <a:latin typeface="Cambria" panose="02040503050406030204" pitchFamily="18" charset="0"/>
              </a:rPr>
              <a:t>exists.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Oriented </a:t>
            </a:r>
            <a:r>
              <a:rPr lang="en-US" altLang="zh-CN" sz="2400" dirty="0">
                <a:latin typeface="Cambria" panose="02040503050406030204" pitchFamily="18" charset="0"/>
              </a:rPr>
              <a:t>towards “</a:t>
            </a:r>
            <a:r>
              <a:rPr lang="en-US" altLang="zh-CN" sz="2400" b="1" dirty="0">
                <a:latin typeface="Cambria" panose="02040503050406030204" pitchFamily="18" charset="0"/>
              </a:rPr>
              <a:t>correction</a:t>
            </a:r>
            <a:r>
              <a:rPr lang="en-US" altLang="zh-CN" sz="2400" dirty="0">
                <a:latin typeface="Cambria" panose="02040503050406030204" pitchFamily="18" charset="0"/>
              </a:rPr>
              <a:t>”.</a:t>
            </a:r>
          </a:p>
          <a:p>
            <a:endParaRPr lang="en-US" altLang="zh-CN" sz="20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78680" y="2129400"/>
              <a:ext cx="6135120" cy="2570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9680" y="2121120"/>
                <a:ext cx="6152040" cy="25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00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1066800"/>
            <a:ext cx="8382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What to look for when interviewing someone for the position of software tester</a:t>
            </a:r>
            <a:endParaRPr lang="en-US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86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explorers?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troubleshooters?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relentless?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creative?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perfectionists (within reason)?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 they exercise good judgment?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tactful and diplomatic?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they persuasive?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20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50383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You now know …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what is a bug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relationship between specification and bugs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cost of a bug relative to when it is found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unattainable goal of perfect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goal of the software tester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valuable attributes of a software tester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4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416680" y="2898360"/>
              <a:ext cx="775080" cy="1058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8040" y="2891880"/>
                <a:ext cx="788040" cy="107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R</a:t>
            </a:r>
            <a:r>
              <a:rPr lang="en-US" altLang="zh-CN" dirty="0" smtClean="0">
                <a:latin typeface="Cambria" panose="02040503050406030204" pitchFamily="18" charset="0"/>
              </a:rPr>
              <a:t>equirements specification documents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D</a:t>
            </a:r>
            <a:r>
              <a:rPr lang="en-US" altLang="zh-CN" dirty="0" smtClean="0">
                <a:latin typeface="Cambria" panose="02040503050406030204" pitchFamily="18" charset="0"/>
              </a:rPr>
              <a:t>esign documents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S</a:t>
            </a:r>
            <a:r>
              <a:rPr lang="en-US" altLang="zh-CN" dirty="0" smtClean="0">
                <a:latin typeface="Cambria" panose="02040503050406030204" pitchFamily="18" charset="0"/>
              </a:rPr>
              <a:t>ource code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T</a:t>
            </a:r>
            <a:r>
              <a:rPr lang="en-US" altLang="zh-CN" dirty="0" smtClean="0">
                <a:latin typeface="Cambria" panose="02040503050406030204" pitchFamily="18" charset="0"/>
              </a:rPr>
              <a:t>est suites and test plans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I</a:t>
            </a:r>
            <a:r>
              <a:rPr lang="en-US" altLang="zh-CN" dirty="0" smtClean="0">
                <a:latin typeface="Cambria" panose="02040503050406030204" pitchFamily="18" charset="0"/>
              </a:rPr>
              <a:t>nterfaces to hardware and software operating environment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I</a:t>
            </a:r>
            <a:r>
              <a:rPr lang="en-US" altLang="zh-CN" dirty="0" smtClean="0">
                <a:latin typeface="Cambria" panose="02040503050406030204" pitchFamily="18" charset="0"/>
              </a:rPr>
              <a:t>nternal and external documentation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E</a:t>
            </a:r>
            <a:r>
              <a:rPr lang="en-US" altLang="zh-CN" dirty="0" smtClean="0">
                <a:latin typeface="Cambria" panose="02040503050406030204" pitchFamily="18" charset="0"/>
              </a:rPr>
              <a:t>xecutable programs and their persistent data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49" y="1240630"/>
            <a:ext cx="2308226" cy="17311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1443960" y="1285560"/>
              <a:ext cx="1678320" cy="49773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8920" y="1280160"/>
                <a:ext cx="1688040" cy="49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14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ISO Standards of Software</a:t>
            </a:r>
          </a:p>
          <a:p>
            <a:pPr eaLnBrk="1" hangingPunct="1"/>
            <a:r>
              <a:rPr lang="en-US" altLang="zh-CN" dirty="0">
                <a:latin typeface="Cambria" panose="02040503050406030204" pitchFamily="18" charset="0"/>
              </a:rPr>
              <a:t>The ISO/IEC 25000 series of </a:t>
            </a:r>
            <a:r>
              <a:rPr lang="en-US" altLang="zh-CN" dirty="0" smtClean="0">
                <a:latin typeface="Cambria" panose="02040503050406030204" pitchFamily="18" charset="0"/>
              </a:rPr>
              <a:t>standards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25000 - Guide to </a:t>
            </a:r>
            <a:r>
              <a:rPr lang="en-US" altLang="zh-CN" sz="1600" dirty="0" err="1">
                <a:latin typeface="Cambria" panose="02040503050406030204" pitchFamily="18" charset="0"/>
              </a:rPr>
              <a:t>SQuaRE</a:t>
            </a:r>
            <a:r>
              <a:rPr lang="en-US" altLang="zh-CN" sz="1600" dirty="0">
                <a:latin typeface="Cambria" panose="02040503050406030204" pitchFamily="18" charset="0"/>
              </a:rPr>
              <a:t>: Provides the </a:t>
            </a:r>
            <a:r>
              <a:rPr lang="en-US" altLang="zh-CN" sz="1600" dirty="0" err="1">
                <a:latin typeface="Cambria" panose="02040503050406030204" pitchFamily="18" charset="0"/>
              </a:rPr>
              <a:t>SQuaRE</a:t>
            </a:r>
            <a:r>
              <a:rPr lang="en-US" altLang="zh-CN" sz="1600" dirty="0">
                <a:latin typeface="Cambria" panose="02040503050406030204" pitchFamily="18" charset="0"/>
              </a:rPr>
              <a:t> architecture model, terminology, documents overview, intended users and associated parts of the series as well as reference models.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25001 - Planning and Management: Provides requirements and guidance for a supporting function which is responsible for the management of software product requirements specification and evaluation</a:t>
            </a:r>
            <a:r>
              <a:rPr lang="en-US" altLang="zh-CN" sz="16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25010 - System and software quality models: Describes the model, consisting of characteristics and </a:t>
            </a:r>
            <a:r>
              <a:rPr lang="en-US" altLang="zh-CN" sz="1600" dirty="0" err="1">
                <a:latin typeface="Cambria" panose="02040503050406030204" pitchFamily="18" charset="0"/>
              </a:rPr>
              <a:t>subcharacteristics</a:t>
            </a:r>
            <a:r>
              <a:rPr lang="en-US" altLang="zh-CN" sz="1600" dirty="0">
                <a:latin typeface="Cambria" panose="02040503050406030204" pitchFamily="18" charset="0"/>
              </a:rPr>
              <a:t>, for software product quality, and software quality in use.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25012 - Data Quality model: defines a general data quality model for data retained in a structured format within a computer system. It focuses on the quality of the data as part of a computer system and defines quality characteristics for target data used by humans and systems.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49" y="1240630"/>
            <a:ext cx="2308226" cy="17311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863280" y="2567160"/>
              <a:ext cx="4656600" cy="33418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800" y="2562120"/>
                <a:ext cx="4666680" cy="33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1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ISO Standards of Software</a:t>
            </a:r>
          </a:p>
          <a:p>
            <a:pPr lvl="1" eaLnBrk="1" hangingPunct="1"/>
            <a:r>
              <a:rPr lang="en-US" altLang="zh-CN" sz="1600" dirty="0" smtClean="0">
                <a:latin typeface="Cambria" panose="02040503050406030204" pitchFamily="18" charset="0"/>
              </a:rPr>
              <a:t>ISO/IEC </a:t>
            </a:r>
            <a:r>
              <a:rPr lang="en-US" altLang="zh-CN" sz="1600" dirty="0">
                <a:latin typeface="Cambria" panose="02040503050406030204" pitchFamily="18" charset="0"/>
              </a:rPr>
              <a:t>25020 - Measurement reference model and guide: Presents introductory explanation and a reference model that is common to quality measure elements, measures of software product quality and quality in use. Also provides guidance to users for selecting or developing, and applying measures.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25021 - Quality measure elements: Defines a set of recommended base and derived measures, which are intended to be used during the whole software development life cycle. The document describes a set of measures that can be used as an input for the software product quality or software quality in use measurement.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25022 - Measurement of quality in use: Describes a set of measures and provides guidance for measuring quality in use</a:t>
            </a:r>
            <a:r>
              <a:rPr lang="en-US" altLang="zh-CN" sz="1600" dirty="0" smtClean="0">
                <a:latin typeface="Cambria" panose="02040503050406030204" pitchFamily="18" charset="0"/>
              </a:rPr>
              <a:t>.</a:t>
            </a:r>
            <a:endParaRPr lang="en-US" altLang="zh-CN" sz="16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90600"/>
            <a:ext cx="2017713" cy="1513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2667240" y="2847960"/>
              <a:ext cx="3043080" cy="274716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1120" y="2842560"/>
                <a:ext cx="3052080" cy="27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51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ISO Standards of Software</a:t>
            </a:r>
          </a:p>
          <a:p>
            <a:pPr lvl="1" eaLnBrk="1" hangingPunct="1"/>
            <a:r>
              <a:rPr lang="en-US" altLang="zh-CN" sz="1600" dirty="0" smtClean="0">
                <a:latin typeface="Cambria" panose="02040503050406030204" pitchFamily="18" charset="0"/>
              </a:rPr>
              <a:t>ISO/IEC </a:t>
            </a:r>
            <a:r>
              <a:rPr lang="en-US" altLang="zh-CN" sz="1600" dirty="0">
                <a:latin typeface="Cambria" panose="02040503050406030204" pitchFamily="18" charset="0"/>
              </a:rPr>
              <a:t>25023 - Measurement of system and software product quality: Describes a set of measures and provides guidance for measuring system and software product quality.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25024 - Measurement of data quality: Defines quality measures for quantitatively measuring data quality in terms of characteristics defined in ISO/IEC 25012</a:t>
            </a:r>
            <a:r>
              <a:rPr lang="en-US" altLang="zh-CN" sz="16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25030 - Quality requirements: Provides requirements and guidance for the process used to develop quality requirements, as well as requirements and recommendations for quality requirements</a:t>
            </a:r>
            <a:r>
              <a:rPr lang="en-US" altLang="zh-CN" sz="1600" dirty="0" smtClean="0">
                <a:latin typeface="Cambria" panose="02040503050406030204" pitchFamily="18" charset="0"/>
              </a:rPr>
              <a:t>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25040 - Evaluation reference model and guide: Contains general requirements for specification and evaluation of software quality. Provides a framework for evaluating quality of software product and states the requirements for methods of software product measurement and evaluation.</a:t>
            </a:r>
            <a:endParaRPr lang="en-US" altLang="zh-CN" sz="1600" dirty="0" smtClean="0">
              <a:latin typeface="Cambria" panose="02040503050406030204" pitchFamily="18" charset="0"/>
            </a:endParaRPr>
          </a:p>
          <a:p>
            <a:pPr lvl="1" eaLnBrk="1" hangingPunct="1"/>
            <a:endParaRPr lang="en-US" altLang="zh-CN" sz="16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43" y="1024533"/>
            <a:ext cx="1839913" cy="13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1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ISO Standards of Software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25041 - Evaluation guide for developers, acquirers and independent evaluators: Provides requirements, recommendations and guidelines for developers, acquirers and independent evaluators of the system and software product.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25042 - Evaluation modules: Defines the structure and content of the documentation to be used to describe an evaluation module. These evaluation modules contain the specification of the quality model (i.e. characteristics, </a:t>
            </a:r>
            <a:r>
              <a:rPr lang="en-US" altLang="zh-CN" sz="1600" dirty="0" err="1">
                <a:latin typeface="Cambria" panose="02040503050406030204" pitchFamily="18" charset="0"/>
              </a:rPr>
              <a:t>subcharacteristics</a:t>
            </a:r>
            <a:r>
              <a:rPr lang="en-US" altLang="zh-CN" sz="1600" dirty="0">
                <a:latin typeface="Cambria" panose="02040503050406030204" pitchFamily="18" charset="0"/>
              </a:rPr>
              <a:t> and corresponding product or quality in use measures), the associated data and information about its application.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ISO/IEC 25045 - Evaluation module for recoverability: Provides the specification to evaluate the </a:t>
            </a:r>
            <a:r>
              <a:rPr lang="en-US" altLang="zh-CN" sz="1600" dirty="0" err="1">
                <a:latin typeface="Cambria" panose="02040503050406030204" pitchFamily="18" charset="0"/>
              </a:rPr>
              <a:t>subcharacteristic</a:t>
            </a:r>
            <a:r>
              <a:rPr lang="en-US" altLang="zh-CN" sz="1600" dirty="0">
                <a:latin typeface="Cambria" panose="02040503050406030204" pitchFamily="18" charset="0"/>
              </a:rPr>
              <a:t> of recoverability defined under the characteristic of reliability of the quality model.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74" y="907256"/>
            <a:ext cx="1746251" cy="13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ISO Standards of Software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But how about User Experience</a:t>
            </a:r>
          </a:p>
          <a:p>
            <a:pPr lvl="1" eaLnBrk="1" hangingPunct="1"/>
            <a:r>
              <a:rPr lang="en-US" altLang="zh-CN" sz="1600" dirty="0">
                <a:latin typeface="Cambria" panose="02040503050406030204" pitchFamily="18" charset="0"/>
              </a:rPr>
              <a:t>ISO </a:t>
            </a:r>
            <a:r>
              <a:rPr lang="en-US" altLang="zh-CN" sz="1600" dirty="0" smtClean="0">
                <a:latin typeface="Cambria" panose="02040503050406030204" pitchFamily="18" charset="0"/>
              </a:rPr>
              <a:t>9241-210:2010(</a:t>
            </a:r>
            <a:r>
              <a:rPr lang="en-US" altLang="zh-CN" sz="1600" dirty="0" err="1" smtClean="0">
                <a:latin typeface="Cambria" panose="02040503050406030204" pitchFamily="18" charset="0"/>
              </a:rPr>
              <a:t>en</a:t>
            </a:r>
            <a:r>
              <a:rPr lang="en-US" altLang="zh-CN" sz="1600" dirty="0" smtClean="0">
                <a:latin typeface="Cambria" panose="02040503050406030204" pitchFamily="18" charset="0"/>
              </a:rPr>
              <a:t>) Ergonomics </a:t>
            </a:r>
            <a:r>
              <a:rPr lang="en-US" altLang="zh-CN" sz="1600" dirty="0">
                <a:latin typeface="Cambria" panose="02040503050406030204" pitchFamily="18" charset="0"/>
              </a:rPr>
              <a:t>of human-system interaction — Part 210: Human-</a:t>
            </a:r>
            <a:r>
              <a:rPr lang="en-US" altLang="zh-CN" sz="1600" dirty="0" err="1">
                <a:latin typeface="Cambria" panose="02040503050406030204" pitchFamily="18" charset="0"/>
              </a:rPr>
              <a:t>centred</a:t>
            </a:r>
            <a:r>
              <a:rPr lang="en-US" altLang="zh-CN" sz="1600" dirty="0">
                <a:latin typeface="Cambria" panose="02040503050406030204" pitchFamily="18" charset="0"/>
              </a:rPr>
              <a:t> design for interactive </a:t>
            </a:r>
            <a:r>
              <a:rPr lang="en-US" altLang="zh-CN" sz="1600" dirty="0" smtClean="0">
                <a:latin typeface="Cambria" panose="02040503050406030204" pitchFamily="18" charset="0"/>
              </a:rPr>
              <a:t>systems</a:t>
            </a:r>
          </a:p>
          <a:p>
            <a:pPr lvl="1" eaLnBrk="1" hangingPunct="1"/>
            <a:endParaRPr lang="en-US" altLang="zh-CN" sz="16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74" y="907256"/>
            <a:ext cx="1746251" cy="1309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1859040" y="1507320"/>
              <a:ext cx="5629680" cy="29743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3640" y="1499760"/>
                <a:ext cx="5640480" cy="29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92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The fact is …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We care about User’s functional behavior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We don’t care about User’s feeling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281240" y="1949760"/>
              <a:ext cx="5915880" cy="3949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2960" y="1941120"/>
                <a:ext cx="5932800" cy="39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07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Extra Rules</a:t>
            </a:r>
            <a:endParaRPr lang="zh-CN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304800" y="1131195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latin typeface="Cambria" panose="02040503050406030204" pitchFamily="18" charset="0"/>
              </a:rPr>
              <a:t>A technical paper	     96%- 10</a:t>
            </a:r>
            <a:r>
              <a:rPr lang="zh-CN" altLang="en-US" dirty="0" smtClean="0">
                <a:latin typeface="Cambria" panose="02040503050406030204" pitchFamily="18" charset="0"/>
              </a:rPr>
              <a:t>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2200" y="838200"/>
            <a:ext cx="2819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ambria" panose="02040503050406030204" pitchFamily="18" charset="0"/>
              </a:rPr>
              <a:t>Keywords: 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Testing;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Virtual Reality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;</a:t>
            </a:r>
            <a:endParaRPr lang="en-US" altLang="zh-CN" sz="20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User Experience;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Human </a:t>
            </a:r>
            <a:r>
              <a:rPr lang="en-US" altLang="zh-CN" sz="2000" dirty="0">
                <a:solidFill>
                  <a:srgbClr val="FF0000"/>
                </a:solidFill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omputer Interaction;</a:t>
            </a:r>
          </a:p>
        </p:txBody>
      </p:sp>
      <p:sp>
        <p:nvSpPr>
          <p:cNvPr id="10" name="矩形 9"/>
          <p:cNvSpPr/>
          <p:nvPr/>
        </p:nvSpPr>
        <p:spPr>
          <a:xfrm>
            <a:off x="304800" y="54864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Cambria" panose="02040503050406030204" pitchFamily="18" charset="0"/>
              </a:rPr>
              <a:t>Requirements: English, 6 pages, Double Column, </a:t>
            </a:r>
            <a:r>
              <a:rPr lang="en-US" altLang="zh-CN" sz="20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Original</a:t>
            </a:r>
            <a:r>
              <a:rPr lang="en-US" altLang="zh-CN" sz="2000" dirty="0" smtClean="0">
                <a:latin typeface="Cambria" panose="02040503050406030204" pitchFamily="18" charset="0"/>
              </a:rPr>
              <a:t>  </a:t>
            </a:r>
          </a:p>
        </p:txBody>
      </p:sp>
      <p:sp>
        <p:nvSpPr>
          <p:cNvPr id="11" name="矩形 10"/>
          <p:cNvSpPr/>
          <p:nvPr/>
        </p:nvSpPr>
        <p:spPr>
          <a:xfrm>
            <a:off x="304800" y="59436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A free ticket to attend a conference in China/Foreign </a:t>
            </a:r>
            <a:r>
              <a:rPr lang="en-US" altLang="zh-CN" sz="2000" dirty="0">
                <a:solidFill>
                  <a:srgbClr val="132584"/>
                </a:solidFill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solidFill>
                  <a:srgbClr val="132584"/>
                </a:solidFill>
                <a:latin typeface="Cambria" panose="02040503050406030204" pitchFamily="18" charset="0"/>
              </a:rPr>
              <a:t>ountry.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-1" r="-237" b="340"/>
          <a:stretch/>
        </p:blipFill>
        <p:spPr>
          <a:xfrm>
            <a:off x="320615" y="1721645"/>
            <a:ext cx="2701627" cy="34599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359" y="1631724"/>
            <a:ext cx="2759885" cy="35616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9" y="3886200"/>
            <a:ext cx="2596517" cy="1557399"/>
          </a:xfrm>
          <a:prstGeom prst="rect">
            <a:avLst/>
          </a:prstGeom>
        </p:spPr>
      </p:pic>
      <p:pic>
        <p:nvPicPr>
          <p:cNvPr id="3074" name="Picture 2" descr="HTC Vive Review: The Original Entry into Virtual Rea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16" y="2458495"/>
            <a:ext cx="1359937" cy="13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1137960" y="2320920"/>
              <a:ext cx="6290280" cy="16642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0400" y="2314440"/>
                <a:ext cx="6301800" cy="16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57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7620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Software effort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2667000"/>
            <a:ext cx="449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Specification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Product reviews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Design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Feedback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Competitive information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       acquisition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495800" y="2667000"/>
            <a:ext cx="426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 planning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Customer surveying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Usability data gathering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Look and feel specification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Software architecture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Programming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997" y="943950"/>
            <a:ext cx="2406203" cy="1593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2076480" y="1876680"/>
              <a:ext cx="2167200" cy="1684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0720" y="1874160"/>
                <a:ext cx="2180160" cy="16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9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Product Components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4752975"/>
          </a:xfrm>
        </p:spPr>
        <p:txBody>
          <a:bodyPr/>
          <a:lstStyle/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Customer Requirements (Surveys, competitive info, Feedback)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MRD (Task/Feature description, Usability Data)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Specifications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Schedule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Design Docs (Architecture, Feature implementation, Interface agreement)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Test Documents (Plans, test cases, QA Milestone reports)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Online help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Release Notes / Read Me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solidFill>
                  <a:srgbClr val="FF5050"/>
                </a:solidFill>
                <a:latin typeface="Cambria" panose="02040503050406030204" pitchFamily="18" charset="0"/>
              </a:rPr>
              <a:t>Release packages</a:t>
            </a:r>
            <a:endParaRPr lang="en-US" altLang="zh-CN" sz="22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84240" y="1100880"/>
              <a:ext cx="3170880" cy="45640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80" y="1095480"/>
                <a:ext cx="3183120" cy="45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Requirements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test case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	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6-7:        Design of Test Cases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8: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  Unit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9:            Integration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10-11:  	System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Regression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13-14:	Software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Testing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International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Local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Future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of Testing</a:t>
            </a: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Product Components</a:t>
            </a:r>
          </a:p>
        </p:txBody>
      </p:sp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64420"/>
            <a:ext cx="3518275" cy="198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76772"/>
            <a:ext cx="2438400" cy="296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ee the sourc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11215"/>
            <a:ext cx="45148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2217240" y="1181160"/>
              <a:ext cx="3865320" cy="35078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8600" y="1174320"/>
                <a:ext cx="3881160" cy="35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0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132584"/>
                </a:solidFill>
                <a:latin typeface="Cambria" panose="02040503050406030204" pitchFamily="18" charset="0"/>
              </a:rPr>
              <a:t>Product Components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4752975"/>
          </a:xfrm>
        </p:spPr>
        <p:txBody>
          <a:bodyPr/>
          <a:lstStyle/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Customer Requirements (Surveys, competitive info, Feedback)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MRD (Task/Feature description, Usability Data)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Specifications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Schedule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Design Docs (Architecture, Feature implementation, Interface agreement)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Test Documents (Plans, test cases, QA Milestone reports)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Online help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latin typeface="Cambria" panose="02040503050406030204" pitchFamily="18" charset="0"/>
              </a:rPr>
              <a:t>Release Notes / Read Me</a:t>
            </a:r>
          </a:p>
          <a:p>
            <a:pPr marL="381000" indent="-381000">
              <a:lnSpc>
                <a:spcPct val="110000"/>
              </a:lnSpc>
              <a:buFontTx/>
              <a:buAutoNum type="arabicPeriod"/>
            </a:pPr>
            <a:r>
              <a:rPr lang="en-US" altLang="zh-CN" sz="2200" dirty="0">
                <a:solidFill>
                  <a:srgbClr val="FF5050"/>
                </a:solidFill>
                <a:latin typeface="Cambria" panose="02040503050406030204" pitchFamily="18" charset="0"/>
              </a:rPr>
              <a:t>Release packages</a:t>
            </a:r>
            <a:endParaRPr lang="en-US" altLang="zh-CN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1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Customer requirements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828800"/>
            <a:ext cx="8686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software development team must determine what the customer wants.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How can you do this?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Guess?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Collect detailed information from surveys?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Get feedback from a previous version of the software?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Read reviews in magazines?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Get information about the competition?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Other ways?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collected data is used to guide the specification effort.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957320" y="2284200"/>
              <a:ext cx="6913440" cy="3931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0120" y="2278080"/>
                <a:ext cx="6927120" cy="39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26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922973" y="1219200"/>
            <a:ext cx="7162800" cy="755650"/>
          </a:xfrm>
        </p:spPr>
        <p:txBody>
          <a:bodyPr/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Writing MRD AND SPEC</a:t>
            </a:r>
          </a:p>
        </p:txBody>
      </p:sp>
      <p:sp>
        <p:nvSpPr>
          <p:cNvPr id="1142788" name="Rectangle 4"/>
          <p:cNvSpPr>
            <a:spLocks noChangeArrowheads="1"/>
          </p:cNvSpPr>
          <p:nvPr/>
        </p:nvSpPr>
        <p:spPr bwMode="auto">
          <a:xfrm>
            <a:off x="457200" y="2057400"/>
            <a:ext cx="845820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Clr>
                <a:schemeClr val="accent1"/>
              </a:buClr>
              <a:buSzPct val="122000"/>
            </a:pPr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a project management issue - but a difficult one</a:t>
            </a:r>
            <a:endParaRPr lang="zh-CN" altLang="en-US" sz="24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pPr>
              <a:buClr>
                <a:schemeClr val="accent1"/>
              </a:buClr>
              <a:buSzPct val="122000"/>
              <a:buFontTx/>
              <a:buChar char="•"/>
            </a:pPr>
            <a:endParaRPr lang="zh-CN" altLang="en-US" sz="24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pPr>
              <a:buClr>
                <a:schemeClr val="accent1"/>
              </a:buClr>
              <a:buSzPct val="122000"/>
            </a:pPr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For our purposes, verifiability is critical:</a:t>
            </a:r>
          </a:p>
          <a:p>
            <a:pPr lvl="1">
              <a:buClr>
                <a:schemeClr val="accent1"/>
              </a:buClr>
              <a:buSzPct val="122000"/>
            </a:pPr>
            <a:r>
              <a:rPr lang="en-US" altLang="zh-CN" sz="2000" dirty="0">
                <a:latin typeface="Cambria" panose="02040503050406030204" pitchFamily="18" charset="0"/>
              </a:rPr>
              <a:t>(bad) The system should be easy to use and user errors should be minimal.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SzPct val="122000"/>
            </a:pPr>
            <a:r>
              <a:rPr lang="en-US" altLang="zh-CN" sz="2000" dirty="0">
                <a:latin typeface="Cambria" panose="02040503050406030204" pitchFamily="18" charset="0"/>
              </a:rPr>
              <a:t>(better) Experienced controllers should be able to use all the system functions after a total of two-hours of training. 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SzPct val="122000"/>
            </a:pPr>
            <a:r>
              <a:rPr lang="en-US" altLang="zh-CN" sz="2000" dirty="0" smtClean="0">
                <a:latin typeface="Cambria" panose="02040503050406030204" pitchFamily="18" charset="0"/>
              </a:rPr>
              <a:t>After </a:t>
            </a:r>
            <a:r>
              <a:rPr lang="en-US" altLang="zh-CN" sz="2000" dirty="0">
                <a:latin typeface="Cambria" panose="02040503050406030204" pitchFamily="18" charset="0"/>
              </a:rPr>
              <a:t>training, the average number of errors made by the experienced controllers will not exceed two per day.</a:t>
            </a: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endParaRPr lang="en-US" altLang="zh-CN" sz="2000" dirty="0">
              <a:latin typeface="Cambria" panose="02040503050406030204" pitchFamily="18" charset="0"/>
            </a:endParaRPr>
          </a:p>
          <a:p>
            <a:pPr lvl="1">
              <a:buClr>
                <a:schemeClr val="accent1"/>
              </a:buClr>
              <a:buSzPct val="122000"/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But there are still problems. What are they?</a:t>
            </a:r>
          </a:p>
          <a:p>
            <a:pPr lvl="1" algn="ctr">
              <a:lnSpc>
                <a:spcPct val="90000"/>
              </a:lnSpc>
              <a:spcBef>
                <a:spcPct val="50000"/>
              </a:spcBef>
              <a:spcAft>
                <a:spcPts val="900"/>
              </a:spcAft>
              <a:buClr>
                <a:schemeClr val="accent1"/>
              </a:buClr>
              <a:buFontTx/>
              <a:buChar char="•"/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  <p:sp>
        <p:nvSpPr>
          <p:cNvPr id="5" name="Rectangle 16"/>
          <p:cNvSpPr txBox="1">
            <a:spLocks noChangeArrowheads="1"/>
          </p:cNvSpPr>
          <p:nvPr/>
        </p:nvSpPr>
        <p:spPr bwMode="auto">
          <a:xfrm>
            <a:off x="2057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Specification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“If you don't know where you're going any road will take you there”</a:t>
            </a:r>
            <a:endParaRPr lang="en-US" altLang="zh-CN" sz="3200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specification takes the data from the customer requirements and other sources and defines: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features of the software </a:t>
            </a:r>
            <a:r>
              <a:rPr lang="en-US" altLang="zh-CN" dirty="0" smtClean="0">
                <a:latin typeface="Cambria" panose="02040503050406030204" pitchFamily="18" charset="0"/>
              </a:rPr>
              <a:t>(functional requirements).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constraints on these features </a:t>
            </a:r>
            <a:r>
              <a:rPr lang="en-US" altLang="zh-CN" dirty="0" smtClean="0">
                <a:latin typeface="Cambria" panose="02040503050406030204" pitchFamily="18" charset="0"/>
              </a:rPr>
              <a:t>(non-functional requirements).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Specifications can be: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formal</a:t>
            </a:r>
            <a:r>
              <a:rPr lang="en-US" altLang="zh-CN" dirty="0" smtClean="0">
                <a:latin typeface="Cambria" panose="02040503050406030204" pitchFamily="18" charset="0"/>
              </a:rPr>
              <a:t> (e.g., aerospace industry), rigid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informal</a:t>
            </a:r>
            <a:r>
              <a:rPr lang="en-US" altLang="zh-CN" dirty="0" smtClean="0">
                <a:latin typeface="Cambria" panose="02040503050406030204" pitchFamily="18" charset="0"/>
              </a:rPr>
              <a:t> (e.g., a .com start up), on a cocktail napkin or a whiteboard.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292040" y="1651680"/>
              <a:ext cx="6475320" cy="4385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760" y="1643400"/>
                <a:ext cx="6486120" cy="43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17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152525"/>
            <a:ext cx="7275512" cy="66675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SOME WAYS TO QUANTIFY</a:t>
            </a:r>
            <a:r>
              <a:rPr lang="en-US" altLang="zh-CN" sz="1600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143812" name="Rectangle 4"/>
          <p:cNvSpPr>
            <a:spLocks noChangeArrowheads="1"/>
          </p:cNvSpPr>
          <p:nvPr/>
        </p:nvSpPr>
        <p:spPr bwMode="auto">
          <a:xfrm>
            <a:off x="496887" y="1981200"/>
            <a:ext cx="8189913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Speed: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Processed transactions/second; user-response time; screen refresh time.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Size: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Number of bytes; number of records; number of transactions.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Ease of use: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Training time; number of help frames; define classes of users objectively</a:t>
            </a:r>
          </a:p>
        </p:txBody>
      </p:sp>
      <p:sp>
        <p:nvSpPr>
          <p:cNvPr id="5" name="Rectangle 16"/>
          <p:cNvSpPr txBox="1">
            <a:spLocks noChangeArrowheads="1"/>
          </p:cNvSpPr>
          <p:nvPr/>
        </p:nvSpPr>
        <p:spPr bwMode="auto">
          <a:xfrm>
            <a:off x="2057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63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37" name="Rectangle 5"/>
          <p:cNvSpPr>
            <a:spLocks noChangeArrowheads="1"/>
          </p:cNvSpPr>
          <p:nvPr/>
        </p:nvSpPr>
        <p:spPr bwMode="auto">
          <a:xfrm>
            <a:off x="457200" y="2033349"/>
            <a:ext cx="83820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Reliability: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Mean time to failure; probability of unavailability; rate of failure occurrence; availability.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Robustness: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Time to restart after failure; percentage of events causing failure; probability of data corruption on failure.</a:t>
            </a:r>
          </a:p>
          <a:p>
            <a:pPr lvl="1"/>
            <a:endParaRPr lang="en-US" altLang="zh-CN" sz="2400" dirty="0">
              <a:latin typeface="Cambria" panose="02040503050406030204" pitchFamily="18" charset="0"/>
            </a:endParaRPr>
          </a:p>
          <a:p>
            <a:r>
              <a:rPr lang="en-US" altLang="zh-CN" sz="2400" b="1" dirty="0">
                <a:solidFill>
                  <a:srgbClr val="000099"/>
                </a:solidFill>
                <a:latin typeface="Cambria" panose="02040503050406030204" pitchFamily="18" charset="0"/>
              </a:rPr>
              <a:t>Portability: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</a:p>
          <a:p>
            <a:pPr lvl="1"/>
            <a:r>
              <a:rPr lang="en-US" altLang="zh-CN" sz="2400" dirty="0">
                <a:latin typeface="Cambria" panose="02040503050406030204" pitchFamily="18" charset="0"/>
              </a:rPr>
              <a:t>Percentage of target-dependent statements; number of target systems.</a:t>
            </a:r>
            <a:endParaRPr lang="zh-CN" altLang="en-US" sz="2400" dirty="0">
              <a:latin typeface="Cambria" panose="020405030504060302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1152525"/>
            <a:ext cx="7275512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SOME WAYS TO QUANTIFY</a:t>
            </a:r>
            <a:r>
              <a:rPr lang="en-US" altLang="zh-CN" sz="1600" smtClean="0">
                <a:latin typeface="Cambria" panose="02040503050406030204" pitchFamily="18" charset="0"/>
              </a:rPr>
              <a:t> </a:t>
            </a:r>
            <a:endParaRPr lang="en-US" altLang="zh-CN" sz="1600" dirty="0">
              <a:latin typeface="Cambria" panose="02040503050406030204" pitchFamily="18" charset="0"/>
            </a:endParaRPr>
          </a:p>
        </p:txBody>
      </p:sp>
      <p:sp>
        <p:nvSpPr>
          <p:cNvPr id="7" name="Rectangle 16"/>
          <p:cNvSpPr txBox="1">
            <a:spLocks noChangeArrowheads="1"/>
          </p:cNvSpPr>
          <p:nvPr/>
        </p:nvSpPr>
        <p:spPr bwMode="auto">
          <a:xfrm>
            <a:off x="2057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6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Schedules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The goals of scheduling are to know: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What work needs to be completed?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How much work is left to do?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When will the work be finished?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Who will finish each task?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Other measurable queries.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A </a:t>
            </a:r>
            <a:r>
              <a:rPr lang="en-US" altLang="zh-CN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Gantt chart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latin typeface="Cambria" panose="02040503050406030204" pitchFamily="18" charset="0"/>
              </a:rPr>
              <a:t>is a popular type of bar chart that illustrates a project schedule. </a:t>
            </a:r>
          </a:p>
        </p:txBody>
      </p:sp>
    </p:spTree>
    <p:extLst>
      <p:ext uri="{BB962C8B-B14F-4D97-AF65-F5344CB8AC3E}">
        <p14:creationId xmlns:p14="http://schemas.microsoft.com/office/powerpoint/2010/main" val="83409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Gantt Chart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6858000" cy="412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60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Design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Before coding begins on non-trivial software projects, a set of design documents are created to serve as blueprints.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Software Architecture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Data flow diagram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State transition diagram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Flowchart</a:t>
            </a:r>
          </a:p>
          <a:p>
            <a:pPr lvl="1" eaLnBrk="1" hangingPunct="1"/>
            <a:r>
              <a:rPr lang="en-US" altLang="zh-CN" dirty="0" smtClean="0">
                <a:latin typeface="Cambria" panose="02040503050406030204" pitchFamily="18" charset="0"/>
              </a:rPr>
              <a:t>Commented code</a:t>
            </a:r>
          </a:p>
        </p:txBody>
      </p:sp>
      <p:pic>
        <p:nvPicPr>
          <p:cNvPr id="5" name="Picture 4" descr="dotO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r="223" b="14195"/>
          <a:stretch>
            <a:fillRect/>
          </a:stretch>
        </p:blipFill>
        <p:spPr bwMode="auto">
          <a:xfrm>
            <a:off x="4572000" y="3276600"/>
            <a:ext cx="4267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8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Source code … of course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050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The ultimate specification of the software!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‘Code is king’ philosophy is still prevalent. </a:t>
            </a:r>
          </a:p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Many programming languages and tools to choose from.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2357" r="4225" b="3340"/>
          <a:stretch>
            <a:fillRect/>
          </a:stretch>
        </p:blipFill>
        <p:spPr bwMode="auto">
          <a:xfrm>
            <a:off x="5638800" y="3657600"/>
            <a:ext cx="3048000" cy="27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3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Test documents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 plan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Quality objectives, resource needs, schedules, assignments, methods,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 cases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Inputs and expected outputs.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Bug reports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the Bugzilla web-based bug tracker.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 tools and automation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Metrics, statistics, and summaries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Number of unresolved bugs, mean time to repair a bug, etc.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402200" y="1979640"/>
              <a:ext cx="6363360" cy="34934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5000" y="1975320"/>
                <a:ext cx="6373440" cy="350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39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Software Project Staff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52600"/>
            <a:ext cx="8610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Project managers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Write product specification, manage the schedule, critical decision tradeoffs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architects, system engineers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Design the software, work closely with programmers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Programmers, developers, coders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Write code, fix bugs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Testers, quality assurance staff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bugs, document bugs, track progress of open bugs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Technical writers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Write manuals, on line documentation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Configuration managers, builders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Packaging and code, documents, and specifications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219960" y="1760760"/>
              <a:ext cx="5079240" cy="4370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28240" y="1753560"/>
                <a:ext cx="509112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7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54741" y="130394"/>
            <a:ext cx="4268787" cy="771525"/>
          </a:xfrm>
        </p:spPr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SD Team</a:t>
            </a:r>
          </a:p>
        </p:txBody>
      </p:sp>
      <p:grpSp>
        <p:nvGrpSpPr>
          <p:cNvPr id="1336323" name="Group 3"/>
          <p:cNvGrpSpPr>
            <a:grpSpLocks noChangeAspect="1"/>
          </p:cNvGrpSpPr>
          <p:nvPr/>
        </p:nvGrpSpPr>
        <p:grpSpPr bwMode="auto">
          <a:xfrm>
            <a:off x="1817688" y="1371600"/>
            <a:ext cx="5688012" cy="1527175"/>
            <a:chOff x="2329" y="10210"/>
            <a:chExt cx="5494" cy="1478"/>
          </a:xfrm>
        </p:grpSpPr>
        <p:sp>
          <p:nvSpPr>
            <p:cNvPr id="133632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329" y="10210"/>
              <a:ext cx="5494" cy="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25" name="Rectangle 5"/>
            <p:cNvSpPr>
              <a:spLocks noChangeArrowheads="1"/>
            </p:cNvSpPr>
            <p:nvPr/>
          </p:nvSpPr>
          <p:spPr bwMode="auto">
            <a:xfrm>
              <a:off x="4363" y="10210"/>
              <a:ext cx="1163" cy="3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DEV manager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26" name="Rectangle 6"/>
            <p:cNvSpPr>
              <a:spLocks noChangeArrowheads="1"/>
            </p:cNvSpPr>
            <p:nvPr/>
          </p:nvSpPr>
          <p:spPr bwMode="auto">
            <a:xfrm>
              <a:off x="2329" y="11294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Tester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27" name="Rectangle 7"/>
            <p:cNvSpPr>
              <a:spLocks noChangeArrowheads="1"/>
            </p:cNvSpPr>
            <p:nvPr/>
          </p:nvSpPr>
          <p:spPr bwMode="auto">
            <a:xfrm>
              <a:off x="3808" y="11294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Programmer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28" name="Rectangle 8"/>
            <p:cNvSpPr>
              <a:spLocks noChangeArrowheads="1"/>
            </p:cNvSpPr>
            <p:nvPr/>
          </p:nvSpPr>
          <p:spPr bwMode="auto">
            <a:xfrm>
              <a:off x="5188" y="11294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DOC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29" name="Rectangle 9"/>
            <p:cNvSpPr>
              <a:spLocks noChangeArrowheads="1"/>
            </p:cNvSpPr>
            <p:nvPr/>
          </p:nvSpPr>
          <p:spPr bwMode="auto">
            <a:xfrm>
              <a:off x="6568" y="11294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Management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30" name="Line 10"/>
            <p:cNvSpPr>
              <a:spLocks noChangeShapeType="1"/>
            </p:cNvSpPr>
            <p:nvPr/>
          </p:nvSpPr>
          <p:spPr bwMode="auto">
            <a:xfrm>
              <a:off x="2921" y="10900"/>
              <a:ext cx="4238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1" name="Line 11"/>
            <p:cNvSpPr>
              <a:spLocks noChangeShapeType="1"/>
            </p:cNvSpPr>
            <p:nvPr/>
          </p:nvSpPr>
          <p:spPr bwMode="auto">
            <a:xfrm>
              <a:off x="4892" y="10605"/>
              <a:ext cx="3" cy="3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2" name="Line 12"/>
            <p:cNvSpPr>
              <a:spLocks noChangeShapeType="1"/>
            </p:cNvSpPr>
            <p:nvPr/>
          </p:nvSpPr>
          <p:spPr bwMode="auto">
            <a:xfrm>
              <a:off x="2921" y="10900"/>
              <a:ext cx="2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3" name="Line 13"/>
            <p:cNvSpPr>
              <a:spLocks noChangeShapeType="1"/>
            </p:cNvSpPr>
            <p:nvPr/>
          </p:nvSpPr>
          <p:spPr bwMode="auto">
            <a:xfrm>
              <a:off x="4398" y="10900"/>
              <a:ext cx="3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4" name="Line 14"/>
            <p:cNvSpPr>
              <a:spLocks noChangeShapeType="1"/>
            </p:cNvSpPr>
            <p:nvPr/>
          </p:nvSpPr>
          <p:spPr bwMode="auto">
            <a:xfrm>
              <a:off x="7159" y="10900"/>
              <a:ext cx="3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5" name="Line 15"/>
            <p:cNvSpPr>
              <a:spLocks noChangeShapeType="1"/>
            </p:cNvSpPr>
            <p:nvPr/>
          </p:nvSpPr>
          <p:spPr bwMode="auto">
            <a:xfrm>
              <a:off x="5879" y="10900"/>
              <a:ext cx="0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336336" name="Rectangle 16"/>
          <p:cNvSpPr>
            <a:spLocks noChangeArrowheads="1"/>
          </p:cNvSpPr>
          <p:nvPr/>
        </p:nvSpPr>
        <p:spPr bwMode="auto">
          <a:xfrm>
            <a:off x="1325994" y="1118676"/>
            <a:ext cx="3076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图</a:t>
            </a:r>
            <a:r>
              <a:rPr lang="en-US" altLang="zh-CN" sz="1600" dirty="0">
                <a:latin typeface="Cambria" panose="02040503050406030204" pitchFamily="18" charset="0"/>
                <a:cs typeface="Arial" panose="020B0604020202020204" pitchFamily="34" charset="0"/>
              </a:rPr>
              <a:t>DEV-oriented model</a:t>
            </a:r>
          </a:p>
        </p:txBody>
      </p:sp>
      <p:grpSp>
        <p:nvGrpSpPr>
          <p:cNvPr id="1336337" name="Group 17"/>
          <p:cNvGrpSpPr>
            <a:grpSpLocks noChangeAspect="1"/>
          </p:cNvGrpSpPr>
          <p:nvPr/>
        </p:nvGrpSpPr>
        <p:grpSpPr bwMode="auto">
          <a:xfrm>
            <a:off x="304800" y="3897312"/>
            <a:ext cx="4392613" cy="1576388"/>
            <a:chOff x="2329" y="375"/>
            <a:chExt cx="4114" cy="1478"/>
          </a:xfrm>
        </p:grpSpPr>
        <p:sp>
          <p:nvSpPr>
            <p:cNvPr id="1336338" name="AutoShape 18"/>
            <p:cNvSpPr>
              <a:spLocks noChangeAspect="1" noChangeArrowheads="1" noTextEdit="1"/>
            </p:cNvSpPr>
            <p:nvPr/>
          </p:nvSpPr>
          <p:spPr bwMode="auto">
            <a:xfrm>
              <a:off x="2329" y="375"/>
              <a:ext cx="4114" cy="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39" name="Rectangle 19"/>
            <p:cNvSpPr>
              <a:spLocks noChangeArrowheads="1"/>
            </p:cNvSpPr>
            <p:nvPr/>
          </p:nvSpPr>
          <p:spPr bwMode="auto">
            <a:xfrm>
              <a:off x="3707" y="375"/>
              <a:ext cx="1164" cy="3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PM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0" name="Rectangle 20"/>
            <p:cNvSpPr>
              <a:spLocks noChangeArrowheads="1"/>
            </p:cNvSpPr>
            <p:nvPr/>
          </p:nvSpPr>
          <p:spPr bwMode="auto">
            <a:xfrm>
              <a:off x="2329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Test Lead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1" name="Rectangle 21"/>
            <p:cNvSpPr>
              <a:spLocks noChangeArrowheads="1"/>
            </p:cNvSpPr>
            <p:nvPr/>
          </p:nvSpPr>
          <p:spPr bwMode="auto">
            <a:xfrm>
              <a:off x="3807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DEV lead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2" name="Rectangle 22"/>
            <p:cNvSpPr>
              <a:spLocks noChangeArrowheads="1"/>
            </p:cNvSpPr>
            <p:nvPr/>
          </p:nvSpPr>
          <p:spPr bwMode="auto">
            <a:xfrm>
              <a:off x="5188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DOC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43" name="Line 23"/>
            <p:cNvSpPr>
              <a:spLocks noChangeShapeType="1"/>
            </p:cNvSpPr>
            <p:nvPr/>
          </p:nvSpPr>
          <p:spPr bwMode="auto">
            <a:xfrm>
              <a:off x="2920" y="1065"/>
              <a:ext cx="2957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4" name="Line 24"/>
            <p:cNvSpPr>
              <a:spLocks noChangeShapeType="1"/>
            </p:cNvSpPr>
            <p:nvPr/>
          </p:nvSpPr>
          <p:spPr bwMode="auto">
            <a:xfrm>
              <a:off x="4399" y="770"/>
              <a:ext cx="2" cy="3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5" name="Line 25"/>
            <p:cNvSpPr>
              <a:spLocks noChangeShapeType="1"/>
            </p:cNvSpPr>
            <p:nvPr/>
          </p:nvSpPr>
          <p:spPr bwMode="auto">
            <a:xfrm>
              <a:off x="2920" y="1065"/>
              <a:ext cx="3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6" name="Line 26"/>
            <p:cNvSpPr>
              <a:spLocks noChangeShapeType="1"/>
            </p:cNvSpPr>
            <p:nvPr/>
          </p:nvSpPr>
          <p:spPr bwMode="auto">
            <a:xfrm>
              <a:off x="4399" y="1065"/>
              <a:ext cx="2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47" name="Line 27"/>
            <p:cNvSpPr>
              <a:spLocks noChangeShapeType="1"/>
            </p:cNvSpPr>
            <p:nvPr/>
          </p:nvSpPr>
          <p:spPr bwMode="auto">
            <a:xfrm>
              <a:off x="5879" y="1065"/>
              <a:ext cx="0" cy="39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336348" name="Rectangle 28"/>
          <p:cNvSpPr>
            <a:spLocks noChangeArrowheads="1"/>
          </p:cNvSpPr>
          <p:nvPr/>
        </p:nvSpPr>
        <p:spPr bwMode="auto">
          <a:xfrm>
            <a:off x="954088" y="5762625"/>
            <a:ext cx="3168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图</a:t>
            </a:r>
            <a:r>
              <a:rPr lang="en-US" altLang="zh-CN" sz="1600">
                <a:latin typeface="Cambria" panose="02040503050406030204" pitchFamily="18" charset="0"/>
                <a:cs typeface="Arial" panose="020B0604020202020204" pitchFamily="34" charset="0"/>
              </a:rPr>
              <a:t>PM-Oriented model</a:t>
            </a:r>
          </a:p>
        </p:txBody>
      </p:sp>
      <p:grpSp>
        <p:nvGrpSpPr>
          <p:cNvPr id="1336349" name="Group 29"/>
          <p:cNvGrpSpPr>
            <a:grpSpLocks noChangeAspect="1"/>
          </p:cNvGrpSpPr>
          <p:nvPr/>
        </p:nvGrpSpPr>
        <p:grpSpPr bwMode="auto">
          <a:xfrm>
            <a:off x="4841875" y="4035425"/>
            <a:ext cx="4103688" cy="1474787"/>
            <a:chOff x="2329" y="375"/>
            <a:chExt cx="4114" cy="1481"/>
          </a:xfrm>
        </p:grpSpPr>
        <p:sp>
          <p:nvSpPr>
            <p:cNvPr id="1336350" name="AutoShape 30"/>
            <p:cNvSpPr>
              <a:spLocks noChangeAspect="1" noChangeArrowheads="1" noTextEdit="1"/>
            </p:cNvSpPr>
            <p:nvPr/>
          </p:nvSpPr>
          <p:spPr bwMode="auto">
            <a:xfrm>
              <a:off x="2329" y="375"/>
              <a:ext cx="4114" cy="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51" name="Rectangle 31"/>
            <p:cNvSpPr>
              <a:spLocks noChangeArrowheads="1"/>
            </p:cNvSpPr>
            <p:nvPr/>
          </p:nvSpPr>
          <p:spPr bwMode="auto">
            <a:xfrm>
              <a:off x="3707" y="375"/>
              <a:ext cx="1164" cy="395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600" b="1">
                  <a:solidFill>
                    <a:srgbClr val="000000"/>
                  </a:solidFill>
                  <a:latin typeface="Cambria" panose="02040503050406030204" pitchFamily="18" charset="0"/>
                </a:rPr>
                <a:t>PM</a:t>
              </a:r>
              <a:endParaRPr lang="en-US" altLang="zh-CN" sz="1600">
                <a:latin typeface="Cambria" panose="02040503050406030204" pitchFamily="18" charset="0"/>
              </a:endParaRPr>
            </a:p>
          </p:txBody>
        </p:sp>
        <p:sp>
          <p:nvSpPr>
            <p:cNvPr id="1336352" name="Rectangle 32"/>
            <p:cNvSpPr>
              <a:spLocks noChangeArrowheads="1"/>
            </p:cNvSpPr>
            <p:nvPr/>
          </p:nvSpPr>
          <p:spPr bwMode="auto">
            <a:xfrm>
              <a:off x="2329" y="1459"/>
              <a:ext cx="1164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Test Manager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53" name="Rectangle 33"/>
            <p:cNvSpPr>
              <a:spLocks noChangeArrowheads="1"/>
            </p:cNvSpPr>
            <p:nvPr/>
          </p:nvSpPr>
          <p:spPr bwMode="auto">
            <a:xfrm>
              <a:off x="4990" y="1462"/>
              <a:ext cx="1163" cy="39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Cambria" panose="02040503050406030204" pitchFamily="18" charset="0"/>
                </a:rPr>
                <a:t>DEV Manager</a:t>
              </a:r>
              <a:endParaRPr lang="en-US" altLang="zh-CN" sz="1400">
                <a:latin typeface="Cambria" panose="02040503050406030204" pitchFamily="18" charset="0"/>
              </a:endParaRPr>
            </a:p>
          </p:txBody>
        </p:sp>
        <p:sp>
          <p:nvSpPr>
            <p:cNvPr id="1336354" name="Line 34"/>
            <p:cNvSpPr>
              <a:spLocks noChangeShapeType="1"/>
            </p:cNvSpPr>
            <p:nvPr/>
          </p:nvSpPr>
          <p:spPr bwMode="auto">
            <a:xfrm>
              <a:off x="3425" y="1734"/>
              <a:ext cx="1565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55" name="Line 35"/>
            <p:cNvSpPr>
              <a:spLocks noChangeShapeType="1"/>
            </p:cNvSpPr>
            <p:nvPr/>
          </p:nvSpPr>
          <p:spPr bwMode="auto">
            <a:xfrm flipH="1">
              <a:off x="2923" y="783"/>
              <a:ext cx="1441" cy="6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1336356" name="Line 36"/>
            <p:cNvSpPr>
              <a:spLocks noChangeShapeType="1"/>
            </p:cNvSpPr>
            <p:nvPr/>
          </p:nvSpPr>
          <p:spPr bwMode="auto">
            <a:xfrm>
              <a:off x="4364" y="783"/>
              <a:ext cx="1252" cy="67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</p:grpSp>
      <p:sp>
        <p:nvSpPr>
          <p:cNvPr id="1336357" name="Rectangle 37"/>
          <p:cNvSpPr>
            <a:spLocks noChangeArrowheads="1"/>
          </p:cNvSpPr>
          <p:nvPr/>
        </p:nvSpPr>
        <p:spPr bwMode="auto">
          <a:xfrm>
            <a:off x="6333114" y="5761623"/>
            <a:ext cx="10561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600">
                <a:latin typeface="Cambria" panose="02040503050406030204" pitchFamily="18" charset="0"/>
                <a:cs typeface="Arial" panose="020B0604020202020204" pitchFamily="34" charset="0"/>
              </a:rPr>
              <a:t>Tri-Model</a:t>
            </a:r>
          </a:p>
        </p:txBody>
      </p:sp>
      <p:sp>
        <p:nvSpPr>
          <p:cNvPr id="1336358" name="Line 38"/>
          <p:cNvSpPr>
            <a:spLocks noChangeShapeType="1"/>
          </p:cNvSpPr>
          <p:nvPr/>
        </p:nvSpPr>
        <p:spPr bwMode="auto">
          <a:xfrm>
            <a:off x="304800" y="3603625"/>
            <a:ext cx="8713788" cy="0"/>
          </a:xfrm>
          <a:prstGeom prst="line">
            <a:avLst/>
          </a:prstGeom>
          <a:noFill/>
          <a:ln w="12700">
            <a:solidFill>
              <a:srgbClr val="CC0099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336359" name="Line 39"/>
          <p:cNvSpPr>
            <a:spLocks noChangeShapeType="1"/>
          </p:cNvSpPr>
          <p:nvPr/>
        </p:nvSpPr>
        <p:spPr bwMode="auto">
          <a:xfrm>
            <a:off x="4697413" y="3028950"/>
            <a:ext cx="0" cy="3167062"/>
          </a:xfrm>
          <a:prstGeom prst="line">
            <a:avLst/>
          </a:prstGeom>
          <a:noFill/>
          <a:ln w="38100" cap="rnd" cmpd="dbl">
            <a:solidFill>
              <a:srgbClr val="CC00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17240" y="695160"/>
              <a:ext cx="7751880" cy="4986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320" y="690120"/>
                <a:ext cx="7767000" cy="499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8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Short Review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1050120" y="1121040"/>
              <a:ext cx="9093600" cy="4431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55880" y="1116720"/>
                <a:ext cx="9106200" cy="44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0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"/>
          <p:cNvSpPr>
            <a:spLocks/>
          </p:cNvSpPr>
          <p:nvPr/>
        </p:nvSpPr>
        <p:spPr bwMode="auto">
          <a:xfrm>
            <a:off x="1981200" y="1657350"/>
            <a:ext cx="1524000" cy="319087"/>
          </a:xfrm>
          <a:custGeom>
            <a:avLst/>
            <a:gdLst>
              <a:gd name="T0" fmla="*/ 0 w 864"/>
              <a:gd name="T1" fmla="*/ 240 h 240"/>
              <a:gd name="T2" fmla="*/ 240 w 864"/>
              <a:gd name="T3" fmla="*/ 96 h 240"/>
              <a:gd name="T4" fmla="*/ 864 w 864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240">
                <a:moveTo>
                  <a:pt x="0" y="240"/>
                </a:moveTo>
                <a:cubicBezTo>
                  <a:pt x="48" y="188"/>
                  <a:pt x="96" y="136"/>
                  <a:pt x="240" y="96"/>
                </a:cubicBezTo>
                <a:cubicBezTo>
                  <a:pt x="384" y="56"/>
                  <a:pt x="624" y="28"/>
                  <a:pt x="864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39" name="Freeform 4"/>
          <p:cNvSpPr>
            <a:spLocks/>
          </p:cNvSpPr>
          <p:nvPr/>
        </p:nvSpPr>
        <p:spPr bwMode="auto">
          <a:xfrm>
            <a:off x="4953000" y="1657350"/>
            <a:ext cx="1143000" cy="266700"/>
          </a:xfrm>
          <a:custGeom>
            <a:avLst/>
            <a:gdLst>
              <a:gd name="T0" fmla="*/ 0 w 720"/>
              <a:gd name="T1" fmla="*/ 24 h 168"/>
              <a:gd name="T2" fmla="*/ 336 w 720"/>
              <a:gd name="T3" fmla="*/ 24 h 168"/>
              <a:gd name="T4" fmla="*/ 720 w 720"/>
              <a:gd name="T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168">
                <a:moveTo>
                  <a:pt x="0" y="24"/>
                </a:moveTo>
                <a:cubicBezTo>
                  <a:pt x="108" y="12"/>
                  <a:pt x="216" y="0"/>
                  <a:pt x="336" y="24"/>
                </a:cubicBezTo>
                <a:cubicBezTo>
                  <a:pt x="456" y="48"/>
                  <a:pt x="588" y="108"/>
                  <a:pt x="720" y="168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6781800" y="3348037"/>
            <a:ext cx="355600" cy="685800"/>
          </a:xfrm>
          <a:custGeom>
            <a:avLst/>
            <a:gdLst>
              <a:gd name="T0" fmla="*/ 192 w 224"/>
              <a:gd name="T1" fmla="*/ 0 h 432"/>
              <a:gd name="T2" fmla="*/ 192 w 224"/>
              <a:gd name="T3" fmla="*/ 240 h 432"/>
              <a:gd name="T4" fmla="*/ 0 w 224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4" h="432">
                <a:moveTo>
                  <a:pt x="192" y="0"/>
                </a:moveTo>
                <a:cubicBezTo>
                  <a:pt x="208" y="84"/>
                  <a:pt x="224" y="168"/>
                  <a:pt x="192" y="240"/>
                </a:cubicBezTo>
                <a:cubicBezTo>
                  <a:pt x="160" y="312"/>
                  <a:pt x="80" y="372"/>
                  <a:pt x="0" y="432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1" name="Freeform 6"/>
          <p:cNvSpPr>
            <a:spLocks/>
          </p:cNvSpPr>
          <p:nvPr/>
        </p:nvSpPr>
        <p:spPr bwMode="auto">
          <a:xfrm>
            <a:off x="5334000" y="3805237"/>
            <a:ext cx="762000" cy="533400"/>
          </a:xfrm>
          <a:custGeom>
            <a:avLst/>
            <a:gdLst>
              <a:gd name="T0" fmla="*/ 480 w 480"/>
              <a:gd name="T1" fmla="*/ 336 h 336"/>
              <a:gd name="T2" fmla="*/ 384 w 480"/>
              <a:gd name="T3" fmla="*/ 144 h 336"/>
              <a:gd name="T4" fmla="*/ 0 w 480"/>
              <a:gd name="T5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336">
                <a:moveTo>
                  <a:pt x="480" y="336"/>
                </a:moveTo>
                <a:cubicBezTo>
                  <a:pt x="472" y="268"/>
                  <a:pt x="464" y="200"/>
                  <a:pt x="384" y="144"/>
                </a:cubicBezTo>
                <a:cubicBezTo>
                  <a:pt x="304" y="88"/>
                  <a:pt x="152" y="44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2" name="Freeform 7"/>
          <p:cNvSpPr>
            <a:spLocks/>
          </p:cNvSpPr>
          <p:nvPr/>
        </p:nvSpPr>
        <p:spPr bwMode="auto">
          <a:xfrm>
            <a:off x="3733800" y="3195637"/>
            <a:ext cx="838200" cy="304800"/>
          </a:xfrm>
          <a:custGeom>
            <a:avLst/>
            <a:gdLst>
              <a:gd name="T0" fmla="*/ 528 w 528"/>
              <a:gd name="T1" fmla="*/ 192 h 192"/>
              <a:gd name="T2" fmla="*/ 288 w 528"/>
              <a:gd name="T3" fmla="*/ 48 h 192"/>
              <a:gd name="T4" fmla="*/ 0 w 528"/>
              <a:gd name="T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28" h="192">
                <a:moveTo>
                  <a:pt x="528" y="192"/>
                </a:moveTo>
                <a:cubicBezTo>
                  <a:pt x="452" y="136"/>
                  <a:pt x="376" y="80"/>
                  <a:pt x="288" y="48"/>
                </a:cubicBezTo>
                <a:cubicBezTo>
                  <a:pt x="200" y="16"/>
                  <a:pt x="100" y="8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3" name="Freeform 8"/>
          <p:cNvSpPr>
            <a:spLocks/>
          </p:cNvSpPr>
          <p:nvPr/>
        </p:nvSpPr>
        <p:spPr bwMode="auto">
          <a:xfrm>
            <a:off x="1981200" y="2814637"/>
            <a:ext cx="609600" cy="152400"/>
          </a:xfrm>
          <a:custGeom>
            <a:avLst/>
            <a:gdLst>
              <a:gd name="T0" fmla="*/ 384 w 384"/>
              <a:gd name="T1" fmla="*/ 96 h 96"/>
              <a:gd name="T2" fmla="*/ 240 w 384"/>
              <a:gd name="T3" fmla="*/ 48 h 96"/>
              <a:gd name="T4" fmla="*/ 0 w 384"/>
              <a:gd name="T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96">
                <a:moveTo>
                  <a:pt x="384" y="96"/>
                </a:moveTo>
                <a:cubicBezTo>
                  <a:pt x="344" y="80"/>
                  <a:pt x="304" y="64"/>
                  <a:pt x="240" y="48"/>
                </a:cubicBezTo>
                <a:cubicBezTo>
                  <a:pt x="176" y="32"/>
                  <a:pt x="88" y="16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4" name="Freeform 9"/>
          <p:cNvSpPr>
            <a:spLocks/>
          </p:cNvSpPr>
          <p:nvPr/>
        </p:nvSpPr>
        <p:spPr bwMode="auto">
          <a:xfrm>
            <a:off x="3581400" y="5100637"/>
            <a:ext cx="609600" cy="88900"/>
          </a:xfrm>
          <a:custGeom>
            <a:avLst/>
            <a:gdLst>
              <a:gd name="T0" fmla="*/ 384 w 384"/>
              <a:gd name="T1" fmla="*/ 48 h 56"/>
              <a:gd name="T2" fmla="*/ 240 w 384"/>
              <a:gd name="T3" fmla="*/ 48 h 56"/>
              <a:gd name="T4" fmla="*/ 0 w 384"/>
              <a:gd name="T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4" h="56">
                <a:moveTo>
                  <a:pt x="384" y="48"/>
                </a:moveTo>
                <a:cubicBezTo>
                  <a:pt x="344" y="52"/>
                  <a:pt x="304" y="56"/>
                  <a:pt x="240" y="48"/>
                </a:cubicBezTo>
                <a:cubicBezTo>
                  <a:pt x="176" y="40"/>
                  <a:pt x="88" y="20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5" name="Freeform 10"/>
          <p:cNvSpPr>
            <a:spLocks/>
          </p:cNvSpPr>
          <p:nvPr/>
        </p:nvSpPr>
        <p:spPr bwMode="auto">
          <a:xfrm>
            <a:off x="1981200" y="4186237"/>
            <a:ext cx="762000" cy="685800"/>
          </a:xfrm>
          <a:custGeom>
            <a:avLst/>
            <a:gdLst>
              <a:gd name="T0" fmla="*/ 480 w 480"/>
              <a:gd name="T1" fmla="*/ 432 h 432"/>
              <a:gd name="T2" fmla="*/ 192 w 480"/>
              <a:gd name="T3" fmla="*/ 240 h 432"/>
              <a:gd name="T4" fmla="*/ 0 w 480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432">
                <a:moveTo>
                  <a:pt x="480" y="432"/>
                </a:moveTo>
                <a:cubicBezTo>
                  <a:pt x="376" y="372"/>
                  <a:pt x="272" y="312"/>
                  <a:pt x="192" y="240"/>
                </a:cubicBezTo>
                <a:cubicBezTo>
                  <a:pt x="112" y="168"/>
                  <a:pt x="56" y="84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6" name="Freeform 11"/>
          <p:cNvSpPr>
            <a:spLocks/>
          </p:cNvSpPr>
          <p:nvPr/>
        </p:nvSpPr>
        <p:spPr bwMode="auto">
          <a:xfrm>
            <a:off x="1371600" y="3119437"/>
            <a:ext cx="228600" cy="609600"/>
          </a:xfrm>
          <a:custGeom>
            <a:avLst/>
            <a:gdLst>
              <a:gd name="T0" fmla="*/ 144 w 144"/>
              <a:gd name="T1" fmla="*/ 384 h 384"/>
              <a:gd name="T2" fmla="*/ 48 w 144"/>
              <a:gd name="T3" fmla="*/ 240 h 384"/>
              <a:gd name="T4" fmla="*/ 0 w 144"/>
              <a:gd name="T5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4" h="384">
                <a:moveTo>
                  <a:pt x="144" y="384"/>
                </a:moveTo>
                <a:cubicBezTo>
                  <a:pt x="108" y="344"/>
                  <a:pt x="72" y="304"/>
                  <a:pt x="48" y="240"/>
                </a:cubicBezTo>
                <a:cubicBezTo>
                  <a:pt x="24" y="176"/>
                  <a:pt x="12" y="88"/>
                  <a:pt x="0" y="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47" name="Freeform 12"/>
          <p:cNvSpPr>
            <a:spLocks/>
          </p:cNvSpPr>
          <p:nvPr/>
        </p:nvSpPr>
        <p:spPr bwMode="auto">
          <a:xfrm>
            <a:off x="5257800" y="5100637"/>
            <a:ext cx="762000" cy="177800"/>
          </a:xfrm>
          <a:custGeom>
            <a:avLst/>
            <a:gdLst>
              <a:gd name="T0" fmla="*/ 480 w 480"/>
              <a:gd name="T1" fmla="*/ 0 h 112"/>
              <a:gd name="T2" fmla="*/ 288 w 480"/>
              <a:gd name="T3" fmla="*/ 96 h 112"/>
              <a:gd name="T4" fmla="*/ 0 w 480"/>
              <a:gd name="T5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0" h="112">
                <a:moveTo>
                  <a:pt x="480" y="0"/>
                </a:moveTo>
                <a:cubicBezTo>
                  <a:pt x="424" y="40"/>
                  <a:pt x="368" y="80"/>
                  <a:pt x="288" y="96"/>
                </a:cubicBezTo>
                <a:cubicBezTo>
                  <a:pt x="208" y="112"/>
                  <a:pt x="104" y="104"/>
                  <a:pt x="0" y="96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800"/>
          </a:p>
        </p:txBody>
      </p:sp>
      <p:grpSp>
        <p:nvGrpSpPr>
          <p:cNvPr id="48" name="Group 13"/>
          <p:cNvGrpSpPr>
            <a:grpSpLocks/>
          </p:cNvGrpSpPr>
          <p:nvPr/>
        </p:nvGrpSpPr>
        <p:grpSpPr bwMode="auto">
          <a:xfrm>
            <a:off x="838200" y="1143000"/>
            <a:ext cx="7162800" cy="4814888"/>
            <a:chOff x="528" y="1059"/>
            <a:chExt cx="4512" cy="3033"/>
          </a:xfrm>
        </p:grpSpPr>
        <p:grpSp>
          <p:nvGrpSpPr>
            <p:cNvPr id="49" name="Group 14"/>
            <p:cNvGrpSpPr>
              <a:grpSpLocks/>
            </p:cNvGrpSpPr>
            <p:nvPr/>
          </p:nvGrpSpPr>
          <p:grpSpPr bwMode="auto">
            <a:xfrm>
              <a:off x="2304" y="1059"/>
              <a:ext cx="1008" cy="1075"/>
              <a:chOff x="2016" y="480"/>
              <a:chExt cx="1277" cy="1391"/>
            </a:xfrm>
          </p:grpSpPr>
          <p:graphicFrame>
            <p:nvGraphicFramePr>
              <p:cNvPr id="99" name="Object 15"/>
              <p:cNvGraphicFramePr>
                <a:graphicFrameLocks noChangeAspect="1"/>
              </p:cNvGraphicFramePr>
              <p:nvPr/>
            </p:nvGraphicFramePr>
            <p:xfrm>
              <a:off x="2016" y="480"/>
              <a:ext cx="912" cy="8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7" name="Clip" r:id="rId4" imgW="2286720" imgH="2155680" progId="MS_ClipArt_Gallery.5">
                      <p:embed/>
                    </p:oleObj>
                  </mc:Choice>
                  <mc:Fallback>
                    <p:oleObj name="Clip" r:id="rId4" imgW="2286720" imgH="2155680" progId="MS_ClipArt_Gallery.5">
                      <p:embed/>
                      <p:pic>
                        <p:nvPicPr>
                          <p:cNvPr id="99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480"/>
                            <a:ext cx="912" cy="8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0" name="Text Box 16"/>
              <p:cNvSpPr txBox="1">
                <a:spLocks noChangeArrowheads="1"/>
              </p:cNvSpPr>
              <p:nvPr/>
            </p:nvSpPr>
            <p:spPr bwMode="auto">
              <a:xfrm>
                <a:off x="2064" y="1344"/>
                <a:ext cx="1229" cy="5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800" b="1" dirty="0">
                    <a:latin typeface="Times New Roman" panose="02020603050405020304" pitchFamily="18" charset="0"/>
                  </a:rPr>
                  <a:t>Execution of cases</a:t>
                </a:r>
              </a:p>
            </p:txBody>
          </p:sp>
        </p:grpSp>
        <p:grpSp>
          <p:nvGrpSpPr>
            <p:cNvPr id="50" name="Group 17"/>
            <p:cNvGrpSpPr>
              <a:grpSpLocks/>
            </p:cNvGrpSpPr>
            <p:nvPr/>
          </p:nvGrpSpPr>
          <p:grpSpPr bwMode="auto">
            <a:xfrm>
              <a:off x="528" y="1392"/>
              <a:ext cx="720" cy="873"/>
              <a:chOff x="480" y="1296"/>
              <a:chExt cx="912" cy="1200"/>
            </a:xfrm>
          </p:grpSpPr>
          <p:sp>
            <p:nvSpPr>
              <p:cNvPr id="95" name="Rectangle 18"/>
              <p:cNvSpPr>
                <a:spLocks noChangeArrowheads="1"/>
              </p:cNvSpPr>
              <p:nvPr/>
            </p:nvSpPr>
            <p:spPr bwMode="auto">
              <a:xfrm>
                <a:off x="480" y="1296"/>
                <a:ext cx="768" cy="1104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" name="Rectangle 19"/>
              <p:cNvSpPr>
                <a:spLocks noChangeArrowheads="1"/>
              </p:cNvSpPr>
              <p:nvPr/>
            </p:nvSpPr>
            <p:spPr bwMode="auto">
              <a:xfrm>
                <a:off x="525" y="1344"/>
                <a:ext cx="768" cy="1104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en-US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7" name="Text Box 20"/>
              <p:cNvSpPr txBox="1">
                <a:spLocks noChangeArrowheads="1"/>
              </p:cNvSpPr>
              <p:nvPr/>
            </p:nvSpPr>
            <p:spPr bwMode="auto">
              <a:xfrm>
                <a:off x="624" y="1440"/>
                <a:ext cx="7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kumimoji="1" lang="zh-CN" altLang="en-US" sz="1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576" y="1392"/>
                <a:ext cx="768" cy="11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kumimoji="1" lang="en-US" altLang="zh-CN" sz="1800" b="1">
                    <a:latin typeface="Times New Roman" panose="02020603050405020304" pitchFamily="18" charset="0"/>
                  </a:rPr>
                  <a:t>Test</a:t>
                </a:r>
              </a:p>
              <a:p>
                <a:pPr algn="ctr"/>
                <a:r>
                  <a:rPr kumimoji="1" lang="en-US" altLang="zh-CN" sz="1800" b="1">
                    <a:latin typeface="Times New Roman" panose="02020603050405020304" pitchFamily="18" charset="0"/>
                  </a:rPr>
                  <a:t>cases</a:t>
                </a:r>
              </a:p>
            </p:txBody>
          </p:sp>
        </p:grpSp>
        <p:grpSp>
          <p:nvGrpSpPr>
            <p:cNvPr id="51" name="Group 22"/>
            <p:cNvGrpSpPr>
              <a:grpSpLocks/>
            </p:cNvGrpSpPr>
            <p:nvPr/>
          </p:nvGrpSpPr>
          <p:grpSpPr bwMode="auto">
            <a:xfrm>
              <a:off x="3984" y="1248"/>
              <a:ext cx="1056" cy="1250"/>
              <a:chOff x="3648" y="1104"/>
              <a:chExt cx="1296" cy="1591"/>
            </a:xfrm>
          </p:grpSpPr>
          <p:grpSp>
            <p:nvGrpSpPr>
              <p:cNvPr id="59" name="Group 23"/>
              <p:cNvGrpSpPr>
                <a:grpSpLocks/>
              </p:cNvGrpSpPr>
              <p:nvPr/>
            </p:nvGrpSpPr>
            <p:grpSpPr bwMode="auto">
              <a:xfrm>
                <a:off x="4224" y="1104"/>
                <a:ext cx="720" cy="960"/>
                <a:chOff x="3648" y="1392"/>
                <a:chExt cx="720" cy="960"/>
              </a:xfrm>
            </p:grpSpPr>
            <p:sp>
              <p:nvSpPr>
                <p:cNvPr id="92" name="Rectangle 24"/>
                <p:cNvSpPr>
                  <a:spLocks noChangeArrowheads="1"/>
                </p:cNvSpPr>
                <p:nvPr/>
              </p:nvSpPr>
              <p:spPr bwMode="auto">
                <a:xfrm>
                  <a:off x="3648" y="1392"/>
                  <a:ext cx="720" cy="9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kumimoji="1" lang="zh-CN" altLang="en-US" sz="1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3" name="Line 25"/>
                <p:cNvSpPr>
                  <a:spLocks noChangeShapeType="1"/>
                </p:cNvSpPr>
                <p:nvPr/>
              </p:nvSpPr>
              <p:spPr bwMode="auto">
                <a:xfrm>
                  <a:off x="3717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94" name="Line 26"/>
                <p:cNvSpPr>
                  <a:spLocks noChangeShapeType="1"/>
                </p:cNvSpPr>
                <p:nvPr/>
              </p:nvSpPr>
              <p:spPr bwMode="auto">
                <a:xfrm>
                  <a:off x="4293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0" name="Group 27"/>
              <p:cNvGrpSpPr>
                <a:grpSpLocks/>
              </p:cNvGrpSpPr>
              <p:nvPr/>
            </p:nvGrpSpPr>
            <p:grpSpPr bwMode="auto">
              <a:xfrm>
                <a:off x="3936" y="1248"/>
                <a:ext cx="720" cy="960"/>
                <a:chOff x="3648" y="1392"/>
                <a:chExt cx="720" cy="960"/>
              </a:xfrm>
            </p:grpSpPr>
            <p:sp>
              <p:nvSpPr>
                <p:cNvPr id="89" name="Rectangle 28"/>
                <p:cNvSpPr>
                  <a:spLocks noChangeArrowheads="1"/>
                </p:cNvSpPr>
                <p:nvPr/>
              </p:nvSpPr>
              <p:spPr bwMode="auto">
                <a:xfrm>
                  <a:off x="3648" y="1392"/>
                  <a:ext cx="720" cy="9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kumimoji="1" lang="zh-CN" altLang="en-US" sz="1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0" name="Line 29"/>
                <p:cNvSpPr>
                  <a:spLocks noChangeShapeType="1"/>
                </p:cNvSpPr>
                <p:nvPr/>
              </p:nvSpPr>
              <p:spPr bwMode="auto">
                <a:xfrm>
                  <a:off x="3717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91" name="Line 30"/>
                <p:cNvSpPr>
                  <a:spLocks noChangeShapeType="1"/>
                </p:cNvSpPr>
                <p:nvPr/>
              </p:nvSpPr>
              <p:spPr bwMode="auto">
                <a:xfrm>
                  <a:off x="4293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1" name="Group 31"/>
              <p:cNvGrpSpPr>
                <a:grpSpLocks/>
              </p:cNvGrpSpPr>
              <p:nvPr/>
            </p:nvGrpSpPr>
            <p:grpSpPr bwMode="auto">
              <a:xfrm>
                <a:off x="3648" y="1392"/>
                <a:ext cx="720" cy="960"/>
                <a:chOff x="3648" y="1392"/>
                <a:chExt cx="720" cy="960"/>
              </a:xfrm>
            </p:grpSpPr>
            <p:sp>
              <p:nvSpPr>
                <p:cNvPr id="86" name="Rectangle 32"/>
                <p:cNvSpPr>
                  <a:spLocks noChangeArrowheads="1"/>
                </p:cNvSpPr>
                <p:nvPr/>
              </p:nvSpPr>
              <p:spPr bwMode="auto">
                <a:xfrm>
                  <a:off x="3648" y="1392"/>
                  <a:ext cx="720" cy="9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kumimoji="1" lang="zh-CN" altLang="en-US" sz="1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7" name="Line 33"/>
                <p:cNvSpPr>
                  <a:spLocks noChangeShapeType="1"/>
                </p:cNvSpPr>
                <p:nvPr/>
              </p:nvSpPr>
              <p:spPr bwMode="auto">
                <a:xfrm>
                  <a:off x="3717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88" name="Line 34"/>
                <p:cNvSpPr>
                  <a:spLocks noChangeShapeType="1"/>
                </p:cNvSpPr>
                <p:nvPr/>
              </p:nvSpPr>
              <p:spPr bwMode="auto">
                <a:xfrm>
                  <a:off x="4293" y="1416"/>
                  <a:ext cx="0" cy="929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2" name="Group 35"/>
              <p:cNvGrpSpPr>
                <a:grpSpLocks/>
              </p:cNvGrpSpPr>
              <p:nvPr/>
            </p:nvGrpSpPr>
            <p:grpSpPr bwMode="auto">
              <a:xfrm>
                <a:off x="4368" y="1392"/>
                <a:ext cx="288" cy="816"/>
                <a:chOff x="4368" y="1392"/>
                <a:chExt cx="288" cy="816"/>
              </a:xfrm>
            </p:grpSpPr>
            <p:sp>
              <p:nvSpPr>
                <p:cNvPr id="84" name="AutoShape 36"/>
                <p:cNvSpPr>
                  <a:spLocks noChangeArrowheads="1"/>
                </p:cNvSpPr>
                <p:nvPr/>
              </p:nvSpPr>
              <p:spPr bwMode="auto">
                <a:xfrm>
                  <a:off x="4368" y="1392"/>
                  <a:ext cx="288" cy="816"/>
                </a:xfrm>
                <a:prstGeom prst="rtTriangl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85" name="Line 37"/>
                <p:cNvSpPr>
                  <a:spLocks noChangeShapeType="1"/>
                </p:cNvSpPr>
                <p:nvPr/>
              </p:nvSpPr>
              <p:spPr bwMode="auto">
                <a:xfrm>
                  <a:off x="4375" y="1586"/>
                  <a:ext cx="215" cy="621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63" name="Group 38"/>
              <p:cNvGrpSpPr>
                <a:grpSpLocks/>
              </p:cNvGrpSpPr>
              <p:nvPr/>
            </p:nvGrpSpPr>
            <p:grpSpPr bwMode="auto">
              <a:xfrm>
                <a:off x="4656" y="1248"/>
                <a:ext cx="288" cy="816"/>
                <a:chOff x="4368" y="1392"/>
                <a:chExt cx="288" cy="816"/>
              </a:xfrm>
            </p:grpSpPr>
            <p:sp>
              <p:nvSpPr>
                <p:cNvPr id="82" name="AutoShape 39"/>
                <p:cNvSpPr>
                  <a:spLocks noChangeArrowheads="1"/>
                </p:cNvSpPr>
                <p:nvPr/>
              </p:nvSpPr>
              <p:spPr bwMode="auto">
                <a:xfrm>
                  <a:off x="4368" y="1392"/>
                  <a:ext cx="288" cy="816"/>
                </a:xfrm>
                <a:prstGeom prst="rtTriangl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  <p:sp>
              <p:nvSpPr>
                <p:cNvPr id="83" name="Line 40"/>
                <p:cNvSpPr>
                  <a:spLocks noChangeShapeType="1"/>
                </p:cNvSpPr>
                <p:nvPr/>
              </p:nvSpPr>
              <p:spPr bwMode="auto">
                <a:xfrm>
                  <a:off x="4375" y="1586"/>
                  <a:ext cx="215" cy="621"/>
                </a:xfrm>
                <a:prstGeom prst="line">
                  <a:avLst/>
                </a:prstGeom>
                <a:noFill/>
                <a:ln w="508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800"/>
                </a:p>
              </p:txBody>
            </p:sp>
          </p:grpSp>
          <p:sp>
            <p:nvSpPr>
              <p:cNvPr id="64" name="Line 41"/>
              <p:cNvSpPr>
                <a:spLocks noChangeShapeType="1"/>
              </p:cNvSpPr>
              <p:nvPr/>
            </p:nvSpPr>
            <p:spPr bwMode="auto">
              <a:xfrm>
                <a:off x="3792" y="153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5" name="Line 42"/>
              <p:cNvSpPr>
                <a:spLocks noChangeShapeType="1"/>
              </p:cNvSpPr>
              <p:nvPr/>
            </p:nvSpPr>
            <p:spPr bwMode="auto">
              <a:xfrm>
                <a:off x="3792" y="158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>
                <a:off x="3792" y="163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3792" y="168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8" name="Line 45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69" name="Line 46"/>
              <p:cNvSpPr>
                <a:spLocks noChangeShapeType="1"/>
              </p:cNvSpPr>
              <p:nvPr/>
            </p:nvSpPr>
            <p:spPr bwMode="auto">
              <a:xfrm>
                <a:off x="3792" y="177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0" name="Line 47"/>
              <p:cNvSpPr>
                <a:spLocks noChangeShapeType="1"/>
              </p:cNvSpPr>
              <p:nvPr/>
            </p:nvSpPr>
            <p:spPr bwMode="auto">
              <a:xfrm>
                <a:off x="3792" y="182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1" name="Line 48"/>
              <p:cNvSpPr>
                <a:spLocks noChangeShapeType="1"/>
              </p:cNvSpPr>
              <p:nvPr/>
            </p:nvSpPr>
            <p:spPr bwMode="auto">
              <a:xfrm>
                <a:off x="3792" y="1872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2" name="Line 49"/>
              <p:cNvSpPr>
                <a:spLocks noChangeShapeType="1"/>
              </p:cNvSpPr>
              <p:nvPr/>
            </p:nvSpPr>
            <p:spPr bwMode="auto">
              <a:xfrm>
                <a:off x="3792" y="192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3" name="Line 50"/>
              <p:cNvSpPr>
                <a:spLocks noChangeShapeType="1"/>
              </p:cNvSpPr>
              <p:nvPr/>
            </p:nvSpPr>
            <p:spPr bwMode="auto">
              <a:xfrm>
                <a:off x="3792" y="196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4" name="Line 51"/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5" name="Line 52"/>
              <p:cNvSpPr>
                <a:spLocks noChangeShapeType="1"/>
              </p:cNvSpPr>
              <p:nvPr/>
            </p:nvSpPr>
            <p:spPr bwMode="auto">
              <a:xfrm>
                <a:off x="4368" y="139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6" name="Line 53"/>
              <p:cNvSpPr>
                <a:spLocks noChangeShapeType="1"/>
              </p:cNvSpPr>
              <p:nvPr/>
            </p:nvSpPr>
            <p:spPr bwMode="auto">
              <a:xfrm>
                <a:off x="4416" y="1440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7" name="Line 54"/>
              <p:cNvSpPr>
                <a:spLocks noChangeShapeType="1"/>
              </p:cNvSpPr>
              <p:nvPr/>
            </p:nvSpPr>
            <p:spPr bwMode="auto">
              <a:xfrm>
                <a:off x="4368" y="1200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8" name="Line 55"/>
              <p:cNvSpPr>
                <a:spLocks noChangeShapeType="1"/>
              </p:cNvSpPr>
              <p:nvPr/>
            </p:nvSpPr>
            <p:spPr bwMode="auto">
              <a:xfrm>
                <a:off x="4656" y="12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79" name="Line 56"/>
              <p:cNvSpPr>
                <a:spLocks noChangeShapeType="1"/>
              </p:cNvSpPr>
              <p:nvPr/>
            </p:nvSpPr>
            <p:spPr bwMode="auto">
              <a:xfrm>
                <a:off x="4656" y="1296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80" name="Line 57"/>
              <p:cNvSpPr>
                <a:spLocks noChangeShapeType="1"/>
              </p:cNvSpPr>
              <p:nvPr/>
            </p:nvSpPr>
            <p:spPr bwMode="auto">
              <a:xfrm>
                <a:off x="4704" y="1392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81" name="Text Box 58"/>
              <p:cNvSpPr txBox="1">
                <a:spLocks noChangeArrowheads="1"/>
              </p:cNvSpPr>
              <p:nvPr/>
            </p:nvSpPr>
            <p:spPr bwMode="auto">
              <a:xfrm>
                <a:off x="3839" y="2399"/>
                <a:ext cx="914" cy="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en-US" altLang="zh-CN" sz="1800" b="1">
                    <a:latin typeface="Times New Roman" panose="02020603050405020304" pitchFamily="18" charset="0"/>
                  </a:rPr>
                  <a:t>Results</a:t>
                </a:r>
              </a:p>
            </p:txBody>
          </p:sp>
        </p:grpSp>
        <p:sp>
          <p:nvSpPr>
            <p:cNvPr id="52" name="Oval 59"/>
            <p:cNvSpPr>
              <a:spLocks noChangeArrowheads="1"/>
            </p:cNvSpPr>
            <p:nvPr/>
          </p:nvSpPr>
          <p:spPr bwMode="auto">
            <a:xfrm>
              <a:off x="3744" y="2937"/>
              <a:ext cx="1056" cy="816"/>
            </a:xfrm>
            <a:prstGeom prst="ellipse">
              <a:avLst/>
            </a:prstGeom>
            <a:solidFill>
              <a:srgbClr val="E0DAF2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1800" b="1">
                  <a:latin typeface="Times New Roman" panose="02020603050405020304" pitchFamily="18" charset="0"/>
                </a:rPr>
                <a:t>Evaluation</a:t>
              </a:r>
            </a:p>
          </p:txBody>
        </p:sp>
        <p:sp>
          <p:nvSpPr>
            <p:cNvPr id="53" name="Text Box 60"/>
            <p:cNvSpPr txBox="1">
              <a:spLocks noChangeArrowheads="1"/>
            </p:cNvSpPr>
            <p:nvPr/>
          </p:nvSpPr>
          <p:spPr bwMode="auto">
            <a:xfrm>
              <a:off x="1584" y="2121"/>
              <a:ext cx="8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Additional tests</a:t>
              </a:r>
            </a:p>
          </p:txBody>
        </p:sp>
        <p:sp>
          <p:nvSpPr>
            <p:cNvPr id="54" name="Text Box 61"/>
            <p:cNvSpPr txBox="1">
              <a:spLocks noChangeArrowheads="1"/>
            </p:cNvSpPr>
            <p:nvPr/>
          </p:nvSpPr>
          <p:spPr bwMode="auto">
            <a:xfrm>
              <a:off x="2592" y="2505"/>
              <a:ext cx="86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Suspected causes</a:t>
              </a:r>
            </a:p>
          </p:txBody>
        </p:sp>
        <p:sp>
          <p:nvSpPr>
            <p:cNvPr id="55" name="Text Box 62"/>
            <p:cNvSpPr txBox="1">
              <a:spLocks noChangeArrowheads="1"/>
            </p:cNvSpPr>
            <p:nvPr/>
          </p:nvSpPr>
          <p:spPr bwMode="auto">
            <a:xfrm>
              <a:off x="2592" y="3417"/>
              <a:ext cx="81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Identified causes</a:t>
              </a:r>
            </a:p>
          </p:txBody>
        </p:sp>
        <p:sp>
          <p:nvSpPr>
            <p:cNvPr id="56" name="Text Box 63"/>
            <p:cNvSpPr txBox="1">
              <a:spLocks noChangeArrowheads="1"/>
            </p:cNvSpPr>
            <p:nvPr/>
          </p:nvSpPr>
          <p:spPr bwMode="auto">
            <a:xfrm>
              <a:off x="1392" y="3369"/>
              <a:ext cx="8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Corrections</a:t>
              </a:r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624" y="2649"/>
              <a:ext cx="86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1800" b="1">
                  <a:latin typeface="Times New Roman" panose="02020603050405020304" pitchFamily="18" charset="0"/>
                </a:rPr>
                <a:t>Regression tests</a:t>
              </a:r>
            </a:p>
          </p:txBody>
        </p:sp>
        <p:sp>
          <p:nvSpPr>
            <p:cNvPr id="58" name="Text Box 65"/>
            <p:cNvSpPr txBox="1">
              <a:spLocks noChangeArrowheads="1"/>
            </p:cNvSpPr>
            <p:nvPr/>
          </p:nvSpPr>
          <p:spPr bwMode="auto">
            <a:xfrm>
              <a:off x="1344" y="3840"/>
              <a:ext cx="302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2000" b="1" dirty="0">
                  <a:latin typeface="Times New Roman" panose="02020603050405020304" pitchFamily="18" charset="0"/>
                </a:rPr>
                <a:t>Debugging</a:t>
              </a:r>
            </a:p>
          </p:txBody>
        </p:sp>
      </p:grpSp>
      <p:sp>
        <p:nvSpPr>
          <p:cNvPr id="101" name="Rectangle 16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Test Cycle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630080" y="2528640"/>
              <a:ext cx="5227560" cy="3119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3600" y="2523600"/>
                <a:ext cx="5239440" cy="31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29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2200275" y="1831975"/>
            <a:ext cx="3892550" cy="3675062"/>
            <a:chOff x="4098" y="40"/>
            <a:chExt cx="2436" cy="2264"/>
          </a:xfrm>
        </p:grpSpPr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5086" y="1200"/>
              <a:ext cx="288" cy="278"/>
            </a:xfrm>
            <a:prstGeom prst="rect">
              <a:avLst/>
            </a:prstGeom>
            <a:solidFill>
              <a:schemeClr val="accent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7" name="AutoShape 35"/>
            <p:cNvSpPr>
              <a:spLocks noChangeArrowheads="1"/>
            </p:cNvSpPr>
            <p:nvPr/>
          </p:nvSpPr>
          <p:spPr bwMode="auto">
            <a:xfrm>
              <a:off x="4098" y="40"/>
              <a:ext cx="2436" cy="2264"/>
            </a:xfrm>
            <a:prstGeom prst="cube">
              <a:avLst>
                <a:gd name="adj" fmla="val 52032"/>
              </a:avLst>
            </a:prstGeom>
            <a:noFill/>
            <a:ln w="5715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4116388" y="1471612"/>
            <a:ext cx="0" cy="2209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1935163" y="3681412"/>
            <a:ext cx="2181225" cy="2057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127500" y="3681412"/>
            <a:ext cx="26717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435350" y="2995612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unit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673350" y="2081212"/>
            <a:ext cx="137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integration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60700" y="1624012"/>
            <a:ext cx="984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system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3975100" y="18081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517900" y="40624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693863" y="4125912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performance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225675" y="3849687"/>
            <a:ext cx="1452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robustness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82625" y="5283200"/>
            <a:ext cx="147637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functional behaviour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975100" y="22653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975100" y="31797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2779713" y="47482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2025650" y="5494337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889500" y="352901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6084888" y="352901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4279900" y="3833812"/>
            <a:ext cx="1266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white box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662613" y="3833812"/>
            <a:ext cx="12668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black box</a:t>
            </a: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4208463" y="1385887"/>
            <a:ext cx="3240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b="1">
                <a:latin typeface="Comic Sans MS" panose="030F0702030302020204" pitchFamily="66" charset="0"/>
              </a:rPr>
              <a:t>Level of detail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6859588" y="3452812"/>
            <a:ext cx="2208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b="1">
                <a:latin typeface="Comic Sans MS" panose="030F0702030302020204" pitchFamily="66" charset="0"/>
              </a:rPr>
              <a:t>Accessibility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119313" y="5562600"/>
            <a:ext cx="2427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b="1">
                <a:latin typeface="Comic Sans MS" panose="030F0702030302020204" pitchFamily="66" charset="0"/>
              </a:rPr>
              <a:t>Characteristics</a:t>
            </a: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3197225" y="4383087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2389188" y="51292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1738313" y="4522787"/>
            <a:ext cx="1127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usability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219200" y="4932362"/>
            <a:ext cx="1325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reliability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3975100" y="2722562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2965450" y="2551112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0" hangingPunct="0">
              <a:spcBef>
                <a:spcPct val="50000"/>
              </a:spcBef>
            </a:pPr>
            <a:r>
              <a:rPr lang="en-US" altLang="zh-CN" sz="1800">
                <a:latin typeface="Comic Sans MS" panose="030F0702030302020204" pitchFamily="66" charset="0"/>
              </a:rPr>
              <a:t>module</a:t>
            </a:r>
            <a:endParaRPr lang="en-GB" altLang="zh-CN" sz="1800">
              <a:latin typeface="Comic Sans MS" panose="030F0702030302020204" pitchFamily="66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2733675" y="3570287"/>
            <a:ext cx="1122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GB" altLang="zh-CN" sz="1800">
                <a:latin typeface="Comic Sans MS" panose="030F0702030302020204" pitchFamily="66" charset="0"/>
              </a:rPr>
              <a:t>security</a:t>
            </a: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3746500" y="3821112"/>
            <a:ext cx="422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Rectangle 16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What is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911240" y="1257480"/>
              <a:ext cx="6339960" cy="4983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6560" y="1251000"/>
                <a:ext cx="6350760" cy="49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2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15768</TotalTime>
  <Words>3038</Words>
  <Application>Microsoft Office PowerPoint</Application>
  <PresentationFormat>全屏显示(4:3)</PresentationFormat>
  <Paragraphs>557</Paragraphs>
  <Slides>64</Slides>
  <Notes>64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77" baseType="lpstr">
      <vt:lpstr>黑体</vt:lpstr>
      <vt:lpstr>华文新魏</vt:lpstr>
      <vt:lpstr>宋体</vt:lpstr>
      <vt:lpstr>Arial</vt:lpstr>
      <vt:lpstr>Cambria</vt:lpstr>
      <vt:lpstr>Cambria Math</vt:lpstr>
      <vt:lpstr>Comic Sans MS</vt:lpstr>
      <vt:lpstr>Times New Roman</vt:lpstr>
      <vt:lpstr>Wingdings</vt:lpstr>
      <vt:lpstr>1_自定义设计方案</vt:lpstr>
      <vt:lpstr>位图图像</vt:lpstr>
      <vt:lpstr>Chart</vt:lpstr>
      <vt:lpstr>Clip</vt:lpstr>
      <vt:lpstr>Software Quality Assurance and Testing Technology</vt:lpstr>
      <vt:lpstr>Rules</vt:lpstr>
      <vt:lpstr>Rules</vt:lpstr>
      <vt:lpstr>Rules</vt:lpstr>
      <vt:lpstr>How</vt:lpstr>
      <vt:lpstr>How</vt:lpstr>
      <vt:lpstr>Short Review</vt:lpstr>
      <vt:lpstr>Test Cycle</vt:lpstr>
      <vt:lpstr>What is Testing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The Cost of bugs</vt:lpstr>
      <vt:lpstr>Introduction</vt:lpstr>
      <vt:lpstr>Introduction</vt:lpstr>
      <vt:lpstr>Introduction</vt:lpstr>
      <vt:lpstr>DEBUGGING vs. TESTING</vt:lpstr>
      <vt:lpstr>TESTING</vt:lpstr>
      <vt:lpstr>DEBUGGING</vt:lpstr>
      <vt:lpstr>Introduction</vt:lpstr>
      <vt:lpstr>Introduction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Extra Rules</vt:lpstr>
      <vt:lpstr>Principle of Testing</vt:lpstr>
      <vt:lpstr>Product Components</vt:lpstr>
      <vt:lpstr>Product Components</vt:lpstr>
      <vt:lpstr>Product Components</vt:lpstr>
      <vt:lpstr>Principle of Testing</vt:lpstr>
      <vt:lpstr>Writing MRD AND SPEC</vt:lpstr>
      <vt:lpstr>Principle of Testing</vt:lpstr>
      <vt:lpstr>SOME WAYS TO QUANTIFY </vt:lpstr>
      <vt:lpstr>PowerPoint 演示文稿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SD Team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提示</cp:lastModifiedBy>
  <cp:revision>2613</cp:revision>
  <cp:lastPrinted>1601-01-01T00:00:00Z</cp:lastPrinted>
  <dcterms:created xsi:type="dcterms:W3CDTF">1601-01-01T00:00:00Z</dcterms:created>
  <dcterms:modified xsi:type="dcterms:W3CDTF">2022-03-07T04:04:53Z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